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06" r:id="rId3"/>
    <p:sldId id="408" r:id="rId4"/>
    <p:sldId id="410" r:id="rId5"/>
    <p:sldId id="411" r:id="rId6"/>
    <p:sldId id="498" r:id="rId7"/>
    <p:sldId id="412" r:id="rId8"/>
    <p:sldId id="413" r:id="rId9"/>
    <p:sldId id="670" r:id="rId10"/>
    <p:sldId id="441" r:id="rId11"/>
    <p:sldId id="416" r:id="rId12"/>
    <p:sldId id="417" r:id="rId13"/>
    <p:sldId id="496" r:id="rId14"/>
    <p:sldId id="444" r:id="rId15"/>
    <p:sldId id="494" r:id="rId16"/>
    <p:sldId id="492" r:id="rId17"/>
    <p:sldId id="565" r:id="rId18"/>
    <p:sldId id="863" r:id="rId19"/>
    <p:sldId id="862" r:id="rId20"/>
    <p:sldId id="490" r:id="rId21"/>
    <p:sldId id="453" r:id="rId22"/>
    <p:sldId id="420" r:id="rId23"/>
    <p:sldId id="765" r:id="rId24"/>
    <p:sldId id="766" r:id="rId25"/>
    <p:sldId id="770" r:id="rId26"/>
    <p:sldId id="771" r:id="rId27"/>
    <p:sldId id="772" r:id="rId28"/>
    <p:sldId id="815" r:id="rId29"/>
    <p:sldId id="723" r:id="rId30"/>
    <p:sldId id="866" r:id="rId31"/>
    <p:sldId id="865" r:id="rId32"/>
    <p:sldId id="454" r:id="rId33"/>
    <p:sldId id="566" r:id="rId34"/>
    <p:sldId id="502" r:id="rId35"/>
    <p:sldId id="422" r:id="rId36"/>
    <p:sldId id="819" r:id="rId37"/>
    <p:sldId id="509" r:id="rId38"/>
    <p:sldId id="507" r:id="rId39"/>
    <p:sldId id="508" r:id="rId40"/>
    <p:sldId id="424" r:id="rId41"/>
    <p:sldId id="425" r:id="rId42"/>
    <p:sldId id="513" r:id="rId43"/>
    <p:sldId id="611" r:id="rId44"/>
    <p:sldId id="514" r:id="rId45"/>
    <p:sldId id="510" r:id="rId46"/>
    <p:sldId id="821" r:id="rId47"/>
    <p:sldId id="822" r:id="rId48"/>
    <p:sldId id="823" r:id="rId49"/>
    <p:sldId id="461" r:id="rId50"/>
    <p:sldId id="458" r:id="rId51"/>
    <p:sldId id="515" r:id="rId52"/>
    <p:sldId id="516" r:id="rId53"/>
    <p:sldId id="432" r:id="rId54"/>
    <p:sldId id="517" r:id="rId55"/>
    <p:sldId id="433" r:id="rId56"/>
    <p:sldId id="434" r:id="rId57"/>
    <p:sldId id="436" r:id="rId58"/>
    <p:sldId id="868" r:id="rId59"/>
    <p:sldId id="572" r:id="rId60"/>
    <p:sldId id="870" r:id="rId61"/>
    <p:sldId id="645" r:id="rId62"/>
    <p:sldId id="661" r:id="rId63"/>
    <p:sldId id="860" r:id="rId64"/>
    <p:sldId id="858" r:id="rId65"/>
    <p:sldId id="438" r:id="rId66"/>
    <p:sldId id="520" r:id="rId67"/>
    <p:sldId id="573" r:id="rId68"/>
    <p:sldId id="861" r:id="rId69"/>
    <p:sldId id="859" r:id="rId70"/>
    <p:sldId id="407" r:id="rId71"/>
  </p:sldIdLst>
  <p:sldSz cx="9144000" cy="6858000" type="screen4x3"/>
  <p:notesSz cx="6810375" cy="994219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B95"/>
    <a:srgbClr val="633C7F"/>
    <a:srgbClr val="0698DF"/>
    <a:srgbClr val="B8C991"/>
    <a:srgbClr val="8F314C"/>
    <a:srgbClr val="7B4565"/>
    <a:srgbClr val="BEBD98"/>
    <a:srgbClr val="B3E274"/>
    <a:srgbClr val="96D3F1"/>
    <a:srgbClr val="079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3980" autoAdjust="0"/>
  </p:normalViewPr>
  <p:slideViewPr>
    <p:cSldViewPr showGuides="1">
      <p:cViewPr varScale="1">
        <p:scale>
          <a:sx n="81" d="100"/>
          <a:sy n="81" d="100"/>
        </p:scale>
        <p:origin x="1531" y="62"/>
      </p:cViewPr>
      <p:guideLst>
        <p:guide orient="horz" pos="333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96"/>
      </p:cViewPr>
      <p:guideLst>
        <p:guide orient="horz" pos="2868"/>
        <p:guide pos="2316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7" Type="http://schemas.openxmlformats.org/officeDocument/2006/relationships/commentAuthors" Target="commentAuthors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handoutMaster" Target="handoutMasters/handoutMaster1.xml"/><Relationship Id="rId72" Type="http://schemas.openxmlformats.org/officeDocument/2006/relationships/notesMaster" Target="notesMasters/notesMaster1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3T08:55:54.385" idx="1">
    <p:pos x="5158" y="3894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2A322-F6A5-4D6C-A122-961BDC99E75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accent1" phldr="1"/>
      <dgm:spPr/>
      <dgm:t>
        <a:bodyPr/>
        <a:lstStyle/>
        <a:p>
          <a:endParaRPr lang="es-ES"/>
        </a:p>
      </dgm:t>
    </dgm:pt>
    <dgm:pt modelId="{86741D96-0742-4A76-A548-0B8C5E24B2C3}">
      <dgm:prSet phldrT="[Texto]" custT="1"/>
      <dgm:spPr/>
      <dgm:t>
        <a:bodyPr/>
        <a:lstStyle/>
        <a:p>
          <a:r>
            <a:rPr lang="es-ES" sz="2800" dirty="0" smtClean="0"/>
            <a:t>Capítulo 1. </a:t>
          </a:r>
          <a:endParaRPr lang="es-ES" sz="2800" dirty="0"/>
        </a:p>
      </dgm:t>
    </dgm:pt>
    <dgm:pt modelId="{D7FE70BB-A35C-4FC3-8BEC-B7213EA4E7A6}" cxnId="{83BE743E-A38C-44DB-9771-8FE7475C2179}" type="parTrans">
      <dgm:prSet/>
      <dgm:spPr/>
      <dgm:t>
        <a:bodyPr/>
        <a:lstStyle/>
        <a:p>
          <a:endParaRPr lang="es-ES"/>
        </a:p>
      </dgm:t>
    </dgm:pt>
    <dgm:pt modelId="{0BA69F2A-86AC-4E86-8078-B974E6BDAE08}" cxnId="{83BE743E-A38C-44DB-9771-8FE7475C2179}" type="sibTrans">
      <dgm:prSet/>
      <dgm:spPr/>
      <dgm:t>
        <a:bodyPr/>
        <a:lstStyle/>
        <a:p>
          <a:endParaRPr lang="es-ES"/>
        </a:p>
      </dgm:t>
    </dgm:pt>
    <dgm:pt modelId="{870B57FD-361E-4717-ACD0-0E715C4F538F}">
      <dgm:prSet phldrT="[Texto]" custT="1"/>
      <dgm:spPr/>
      <dgm:t>
        <a:bodyPr/>
        <a:lstStyle/>
        <a:p>
          <a:r>
            <a:rPr lang="es-ES" sz="2400" dirty="0" smtClean="0"/>
            <a:t>Capítulo 1. Calificación de los sistemas de apoyo crítico (SAC): HVAC, Aire comprimido, Nitrógeno, Agua y Vapor</a:t>
          </a:r>
          <a:endParaRPr lang="es-ES" sz="2400" dirty="0"/>
        </a:p>
      </dgm:t>
    </dgm:pt>
    <dgm:pt modelId="{D021F100-97C9-4F47-A0F9-C07BD7FEE49B}" cxnId="{E0572DA4-1570-46B7-B017-5DABE84413C8}" type="parTrans">
      <dgm:prSet/>
      <dgm:spPr/>
      <dgm:t>
        <a:bodyPr/>
        <a:lstStyle/>
        <a:p>
          <a:endParaRPr lang="es-ES"/>
        </a:p>
      </dgm:t>
    </dgm:pt>
    <dgm:pt modelId="{CCE54D6C-F244-4C0C-96F1-F5C40DDF50C4}" cxnId="{E0572DA4-1570-46B7-B017-5DABE84413C8}" type="sibTrans">
      <dgm:prSet/>
      <dgm:spPr/>
      <dgm:t>
        <a:bodyPr/>
        <a:lstStyle/>
        <a:p>
          <a:endParaRPr lang="es-ES"/>
        </a:p>
      </dgm:t>
    </dgm:pt>
    <dgm:pt modelId="{0B3A01C8-3D25-47AF-85A1-B5ECB8A5DB17}">
      <dgm:prSet phldrT="[Texto]" custT="1"/>
      <dgm:spPr/>
      <dgm:t>
        <a:bodyPr/>
        <a:lstStyle/>
        <a:p>
          <a:r>
            <a:rPr lang="es-ES" sz="2800" dirty="0" smtClean="0"/>
            <a:t>Capítulo 2. </a:t>
          </a:r>
          <a:endParaRPr lang="es-ES" sz="2800" dirty="0"/>
        </a:p>
      </dgm:t>
    </dgm:pt>
    <dgm:pt modelId="{9387629C-6585-457A-A4D9-B9DF01E00779}" cxnId="{B79887F0-11F0-441B-800E-CC60F14C0074}" type="parTrans">
      <dgm:prSet/>
      <dgm:spPr/>
      <dgm:t>
        <a:bodyPr/>
        <a:lstStyle/>
        <a:p>
          <a:endParaRPr lang="es-ES"/>
        </a:p>
      </dgm:t>
    </dgm:pt>
    <dgm:pt modelId="{73001D9C-B99E-4D06-A989-C8B91AF172C2}" cxnId="{B79887F0-11F0-441B-800E-CC60F14C0074}" type="sibTrans">
      <dgm:prSet/>
      <dgm:spPr/>
      <dgm:t>
        <a:bodyPr/>
        <a:lstStyle/>
        <a:p>
          <a:endParaRPr lang="es-ES"/>
        </a:p>
      </dgm:t>
    </dgm:pt>
    <dgm:pt modelId="{9F0E4AD0-D218-4000-9E17-DA5DF8817C4D}">
      <dgm:prSet phldrT="[Texto]" custT="1"/>
      <dgm:spPr/>
      <dgm:t>
        <a:bodyPr/>
        <a:lstStyle/>
        <a:p>
          <a:r>
            <a:rPr lang="es-ES" sz="2400" dirty="0" smtClean="0"/>
            <a:t>Capítulo 2. Validación del Sistema de calefacción, ventilación y aire acondicionado. (HVAC)</a:t>
          </a:r>
          <a:endParaRPr lang="es-ES" sz="2400" dirty="0"/>
        </a:p>
      </dgm:t>
    </dgm:pt>
    <dgm:pt modelId="{9DFD86E8-07E4-4666-B52A-5B79A5CD91C3}" cxnId="{C715F3ED-FD34-4652-84C0-CF041B833959}" type="parTrans">
      <dgm:prSet/>
      <dgm:spPr/>
      <dgm:t>
        <a:bodyPr/>
        <a:lstStyle/>
        <a:p>
          <a:endParaRPr lang="es-ES"/>
        </a:p>
      </dgm:t>
    </dgm:pt>
    <dgm:pt modelId="{99976528-D652-4234-9FCC-63080CAB7CFD}" cxnId="{C715F3ED-FD34-4652-84C0-CF041B833959}" type="sibTrans">
      <dgm:prSet/>
      <dgm:spPr/>
      <dgm:t>
        <a:bodyPr/>
        <a:lstStyle/>
        <a:p>
          <a:endParaRPr lang="es-ES"/>
        </a:p>
      </dgm:t>
    </dgm:pt>
    <dgm:pt modelId="{625E7798-B983-4F9D-96D6-322FE964A415}">
      <dgm:prSet phldrT="[Texto]" custT="1"/>
      <dgm:spPr/>
      <dgm:t>
        <a:bodyPr/>
        <a:lstStyle/>
        <a:p>
          <a:r>
            <a:rPr lang="es-ES" sz="2800" dirty="0" smtClean="0"/>
            <a:t>Capítulo 3. </a:t>
          </a:r>
          <a:endParaRPr lang="es-ES" sz="2800" dirty="0"/>
        </a:p>
      </dgm:t>
    </dgm:pt>
    <dgm:pt modelId="{B97211AE-2018-4EC3-8927-148D3BC8099E}" cxnId="{DA816BC1-C1A0-494E-8115-97590DA0A11B}" type="parTrans">
      <dgm:prSet/>
      <dgm:spPr/>
      <dgm:t>
        <a:bodyPr/>
        <a:lstStyle/>
        <a:p>
          <a:endParaRPr lang="es-ES"/>
        </a:p>
      </dgm:t>
    </dgm:pt>
    <dgm:pt modelId="{839394BA-D065-48DA-9CD5-259CC0A77F93}" cxnId="{DA816BC1-C1A0-494E-8115-97590DA0A11B}" type="sibTrans">
      <dgm:prSet/>
      <dgm:spPr/>
      <dgm:t>
        <a:bodyPr/>
        <a:lstStyle/>
        <a:p>
          <a:endParaRPr lang="es-ES"/>
        </a:p>
      </dgm:t>
    </dgm:pt>
    <dgm:pt modelId="{BB348609-F5A7-4A9A-A2EA-11ADDAA6F68C}">
      <dgm:prSet phldrT="[Texto]" custT="1"/>
      <dgm:spPr/>
      <dgm:t>
        <a:bodyPr/>
        <a:lstStyle/>
        <a:p>
          <a:r>
            <a:rPr lang="es-ES" sz="2400" dirty="0" smtClean="0"/>
            <a:t>Capítulo 3. Validación del Sistema de Aire Comprimido y Nitrógeno</a:t>
          </a:r>
          <a:endParaRPr lang="es-ES" sz="2400" dirty="0"/>
        </a:p>
      </dgm:t>
    </dgm:pt>
    <dgm:pt modelId="{17622BDF-B9D3-4045-85B3-0FA370EEAF19}" cxnId="{2CE2B309-91A2-4285-AF20-0ACFC4F81D1A}" type="parTrans">
      <dgm:prSet/>
      <dgm:spPr/>
      <dgm:t>
        <a:bodyPr/>
        <a:lstStyle/>
        <a:p>
          <a:endParaRPr lang="es-ES"/>
        </a:p>
      </dgm:t>
    </dgm:pt>
    <dgm:pt modelId="{B0272599-5E01-43A2-980C-34C93E2BDE92}" cxnId="{2CE2B309-91A2-4285-AF20-0ACFC4F81D1A}" type="sibTrans">
      <dgm:prSet/>
      <dgm:spPr/>
      <dgm:t>
        <a:bodyPr/>
        <a:lstStyle/>
        <a:p>
          <a:endParaRPr lang="es-ES"/>
        </a:p>
      </dgm:t>
    </dgm:pt>
    <dgm:pt modelId="{B5DF6CDD-5CEE-4A70-904F-F31B4E442881}">
      <dgm:prSet phldrT="[Texto]" custT="1"/>
      <dgm:spPr/>
      <dgm:t>
        <a:bodyPr/>
        <a:lstStyle/>
        <a:p>
          <a:r>
            <a:rPr lang="es-ES" sz="2400" dirty="0" smtClean="0"/>
            <a:t>Validación del sistema de agua purificada (AUF) y vapor para uso farmacéutico</a:t>
          </a:r>
          <a:endParaRPr lang="es-ES" sz="2400" dirty="0"/>
        </a:p>
      </dgm:t>
    </dgm:pt>
    <dgm:pt modelId="{E2D4D776-9997-448F-94A1-B94BD74FE0A5}" cxnId="{2D77F556-8D5A-4A82-8231-19F3404E4090}" type="parTrans">
      <dgm:prSet/>
      <dgm:spPr/>
      <dgm:t>
        <a:bodyPr/>
        <a:lstStyle/>
        <a:p>
          <a:endParaRPr lang="es-ES"/>
        </a:p>
      </dgm:t>
    </dgm:pt>
    <dgm:pt modelId="{8A56A396-3EB3-4E5A-B4D5-93772798E096}" cxnId="{2D77F556-8D5A-4A82-8231-19F3404E4090}" type="sibTrans">
      <dgm:prSet/>
      <dgm:spPr/>
      <dgm:t>
        <a:bodyPr/>
        <a:lstStyle/>
        <a:p>
          <a:endParaRPr lang="es-ES"/>
        </a:p>
      </dgm:t>
    </dgm:pt>
    <dgm:pt modelId="{7FDF7480-BB16-4699-803C-F4841CD1114A}">
      <dgm:prSet phldrT="[Texto]" custT="1"/>
      <dgm:spPr/>
      <dgm:t>
        <a:bodyPr/>
        <a:lstStyle/>
        <a:p>
          <a:r>
            <a:rPr lang="es-ES" sz="2800" dirty="0" smtClean="0"/>
            <a:t>Capítulo 4. </a:t>
          </a:r>
          <a:endParaRPr lang="es-ES" sz="2800" dirty="0"/>
        </a:p>
      </dgm:t>
    </dgm:pt>
    <dgm:pt modelId="{F95CB387-56AF-4593-8FB8-A1647BFF2A28}" cxnId="{706B9347-3B40-421E-AFF8-554BD5C1C7AC}" type="parTrans">
      <dgm:prSet/>
      <dgm:spPr/>
      <dgm:t>
        <a:bodyPr/>
        <a:lstStyle/>
        <a:p>
          <a:endParaRPr lang="es-ES"/>
        </a:p>
      </dgm:t>
    </dgm:pt>
    <dgm:pt modelId="{EB129CAE-AEF3-423D-97AB-5FF558339FE5}" cxnId="{706B9347-3B40-421E-AFF8-554BD5C1C7AC}" type="sibTrans">
      <dgm:prSet/>
      <dgm:spPr/>
      <dgm:t>
        <a:bodyPr/>
        <a:lstStyle/>
        <a:p>
          <a:endParaRPr lang="es-ES"/>
        </a:p>
      </dgm:t>
    </dgm:pt>
    <dgm:pt modelId="{5151545E-A08F-48C2-990D-9FEDA2342C97}" type="pres">
      <dgm:prSet presAssocID="{6B22A322-F6A5-4D6C-A122-961BDC99E751}" presName="Name0" presStyleCnt="0">
        <dgm:presLayoutVars>
          <dgm:dir/>
          <dgm:animLvl val="lvl"/>
          <dgm:resizeHandles val="exact"/>
        </dgm:presLayoutVars>
      </dgm:prSet>
      <dgm:spPr/>
    </dgm:pt>
    <dgm:pt modelId="{757ED49A-829B-4B31-8712-D458A7783F65}" type="pres">
      <dgm:prSet presAssocID="{86741D96-0742-4A76-A548-0B8C5E24B2C3}" presName="linNode" presStyleCnt="0"/>
      <dgm:spPr/>
    </dgm:pt>
    <dgm:pt modelId="{92F637A4-EF8D-46E0-926E-0970A7AB1DFD}" type="pres">
      <dgm:prSet presAssocID="{86741D96-0742-4A76-A548-0B8C5E24B2C3}" presName="parentText" presStyleLbl="node1" presStyleIdx="0" presStyleCnt="4" custScaleX="72075" custLinFactNeighborX="-583" custLinFactNeighborY="20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AEC137-0956-459C-B0D2-A8D4E37DB5AF}" type="pres">
      <dgm:prSet presAssocID="{86741D96-0742-4A76-A548-0B8C5E24B2C3}" presName="descendantText" presStyleLbl="alignAccFollowNode1" presStyleIdx="0" presStyleCnt="4" custScaleX="115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642A4-BFFB-4833-BD2F-08F24405089C}" type="pres">
      <dgm:prSet presAssocID="{0BA69F2A-86AC-4E86-8078-B974E6BDAE08}" presName="sp" presStyleCnt="0"/>
      <dgm:spPr/>
    </dgm:pt>
    <dgm:pt modelId="{8A771BD7-D3D2-4822-8A63-A65689ECAC8B}" type="pres">
      <dgm:prSet presAssocID="{0B3A01C8-3D25-47AF-85A1-B5ECB8A5DB17}" presName="linNode" presStyleCnt="0"/>
      <dgm:spPr/>
    </dgm:pt>
    <dgm:pt modelId="{DCA52DBF-FFF1-4B37-8578-2BB4DD70105F}" type="pres">
      <dgm:prSet presAssocID="{0B3A01C8-3D25-47AF-85A1-B5ECB8A5DB17}" presName="parentText" presStyleLbl="node1" presStyleIdx="1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553FC-8053-4968-831F-53B39EDFCF7E}" type="pres">
      <dgm:prSet presAssocID="{0B3A01C8-3D25-47AF-85A1-B5ECB8A5DB17}" presName="descendantText" presStyleLbl="alignAccFollowNode1" presStyleIdx="1" presStyleCnt="4" custScaleX="115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CA9DD-6883-4E21-8AAA-D18305B74559}" type="pres">
      <dgm:prSet presAssocID="{73001D9C-B99E-4D06-A989-C8B91AF172C2}" presName="sp" presStyleCnt="0"/>
      <dgm:spPr/>
    </dgm:pt>
    <dgm:pt modelId="{EEB76550-8F22-41F0-8062-C93D52605437}" type="pres">
      <dgm:prSet presAssocID="{625E7798-B983-4F9D-96D6-322FE964A415}" presName="linNode" presStyleCnt="0"/>
      <dgm:spPr/>
    </dgm:pt>
    <dgm:pt modelId="{67DD8079-007B-4916-9501-59A49EB2D880}" type="pres">
      <dgm:prSet presAssocID="{625E7798-B983-4F9D-96D6-322FE964A415}" presName="parentText" presStyleLbl="node1" presStyleIdx="2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ABF3F5-B1B7-404F-8ED5-3F0EC552176A}" type="pres">
      <dgm:prSet presAssocID="{625E7798-B983-4F9D-96D6-322FE964A415}" presName="descendantText" presStyleLbl="alignAccFollowNode1" presStyleIdx="2" presStyleCnt="4" custScaleX="115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E6840-BAC3-4981-BC17-BEFD5B1A423F}" type="pres">
      <dgm:prSet presAssocID="{839394BA-D065-48DA-9CD5-259CC0A77F93}" presName="sp" presStyleCnt="0"/>
      <dgm:spPr/>
    </dgm:pt>
    <dgm:pt modelId="{D9850523-D8C1-4F4D-A170-39B7B3554055}" type="pres">
      <dgm:prSet presAssocID="{7FDF7480-BB16-4699-803C-F4841CD1114A}" presName="linNode" presStyleCnt="0"/>
      <dgm:spPr/>
    </dgm:pt>
    <dgm:pt modelId="{E1A9E0F5-1D0B-4DBF-83C0-EEAB9D87431D}" type="pres">
      <dgm:prSet presAssocID="{7FDF7480-BB16-4699-803C-F4841CD1114A}" presName="parentText" presStyleLbl="node1" presStyleIdx="3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7C5FC-A327-4A00-9CCC-B078442A86ED}" type="pres">
      <dgm:prSet presAssocID="{7FDF7480-BB16-4699-803C-F4841CD1114A}" presName="descendantText" presStyleLbl="alignAccFollowNode1" presStyleIdx="3" presStyleCnt="4" custScaleX="115821">
        <dgm:presLayoutVars>
          <dgm:bulletEnabled val="1"/>
        </dgm:presLayoutVars>
      </dgm:prSet>
      <dgm:spPr/>
    </dgm:pt>
  </dgm:ptLst>
  <dgm:cxnLst>
    <dgm:cxn modelId="{1A83484A-E643-4747-96A6-DB0CBB1A6AF2}" type="presOf" srcId="{86741D96-0742-4A76-A548-0B8C5E24B2C3}" destId="{92F637A4-EF8D-46E0-926E-0970A7AB1DFD}" srcOrd="0" destOrd="0" presId="urn:microsoft.com/office/officeart/2005/8/layout/vList5"/>
    <dgm:cxn modelId="{A82A05A3-34A5-4BA5-8766-3669131F8D16}" type="presOf" srcId="{7FDF7480-BB16-4699-803C-F4841CD1114A}" destId="{E1A9E0F5-1D0B-4DBF-83C0-EEAB9D87431D}" srcOrd="0" destOrd="0" presId="urn:microsoft.com/office/officeart/2005/8/layout/vList5"/>
    <dgm:cxn modelId="{706B9347-3B40-421E-AFF8-554BD5C1C7AC}" srcId="{6B22A322-F6A5-4D6C-A122-961BDC99E751}" destId="{7FDF7480-BB16-4699-803C-F4841CD1114A}" srcOrd="3" destOrd="0" parTransId="{F95CB387-56AF-4593-8FB8-A1647BFF2A28}" sibTransId="{EB129CAE-AEF3-423D-97AB-5FF558339FE5}"/>
    <dgm:cxn modelId="{2CE2B309-91A2-4285-AF20-0ACFC4F81D1A}" srcId="{625E7798-B983-4F9D-96D6-322FE964A415}" destId="{BB348609-F5A7-4A9A-A2EA-11ADDAA6F68C}" srcOrd="0" destOrd="0" parTransId="{17622BDF-B9D3-4045-85B3-0FA370EEAF19}" sibTransId="{B0272599-5E01-43A2-980C-34C93E2BDE92}"/>
    <dgm:cxn modelId="{07A4C84A-096D-4E7D-96FE-0C0D48113469}" type="presOf" srcId="{0B3A01C8-3D25-47AF-85A1-B5ECB8A5DB17}" destId="{DCA52DBF-FFF1-4B37-8578-2BB4DD70105F}" srcOrd="0" destOrd="0" presId="urn:microsoft.com/office/officeart/2005/8/layout/vList5"/>
    <dgm:cxn modelId="{83BE743E-A38C-44DB-9771-8FE7475C2179}" srcId="{6B22A322-F6A5-4D6C-A122-961BDC99E751}" destId="{86741D96-0742-4A76-A548-0B8C5E24B2C3}" srcOrd="0" destOrd="0" parTransId="{D7FE70BB-A35C-4FC3-8BEC-B7213EA4E7A6}" sibTransId="{0BA69F2A-86AC-4E86-8078-B974E6BDAE08}"/>
    <dgm:cxn modelId="{3DAE2BEB-A1B4-4F24-AB88-C223516A8126}" type="presOf" srcId="{625E7798-B983-4F9D-96D6-322FE964A415}" destId="{67DD8079-007B-4916-9501-59A49EB2D880}" srcOrd="0" destOrd="0" presId="urn:microsoft.com/office/officeart/2005/8/layout/vList5"/>
    <dgm:cxn modelId="{DA816BC1-C1A0-494E-8115-97590DA0A11B}" srcId="{6B22A322-F6A5-4D6C-A122-961BDC99E751}" destId="{625E7798-B983-4F9D-96D6-322FE964A415}" srcOrd="2" destOrd="0" parTransId="{B97211AE-2018-4EC3-8927-148D3BC8099E}" sibTransId="{839394BA-D065-48DA-9CD5-259CC0A77F93}"/>
    <dgm:cxn modelId="{E0572DA4-1570-46B7-B017-5DABE84413C8}" srcId="{86741D96-0742-4A76-A548-0B8C5E24B2C3}" destId="{870B57FD-361E-4717-ACD0-0E715C4F538F}" srcOrd="0" destOrd="0" parTransId="{D021F100-97C9-4F47-A0F9-C07BD7FEE49B}" sibTransId="{CCE54D6C-F244-4C0C-96F1-F5C40DDF50C4}"/>
    <dgm:cxn modelId="{5D30B438-22A4-4903-AB19-385A14CD9E19}" type="presOf" srcId="{6B22A322-F6A5-4D6C-A122-961BDC99E751}" destId="{5151545E-A08F-48C2-990D-9FEDA2342C97}" srcOrd="0" destOrd="0" presId="urn:microsoft.com/office/officeart/2005/8/layout/vList5"/>
    <dgm:cxn modelId="{2D77F556-8D5A-4A82-8231-19F3404E4090}" srcId="{7FDF7480-BB16-4699-803C-F4841CD1114A}" destId="{B5DF6CDD-5CEE-4A70-904F-F31B4E442881}" srcOrd="0" destOrd="0" parTransId="{E2D4D776-9997-448F-94A1-B94BD74FE0A5}" sibTransId="{8A56A396-3EB3-4E5A-B4D5-93772798E096}"/>
    <dgm:cxn modelId="{87F553FE-C9AA-4B39-A6AF-2B9B6B9BE13B}" type="presOf" srcId="{B5DF6CDD-5CEE-4A70-904F-F31B4E442881}" destId="{D0A7C5FC-A327-4A00-9CCC-B078442A86ED}" srcOrd="0" destOrd="0" presId="urn:microsoft.com/office/officeart/2005/8/layout/vList5"/>
    <dgm:cxn modelId="{CC09AC5B-FB0A-4879-9E86-40645B43BA41}" type="presOf" srcId="{870B57FD-361E-4717-ACD0-0E715C4F538F}" destId="{5DAEC137-0956-459C-B0D2-A8D4E37DB5AF}" srcOrd="0" destOrd="0" presId="urn:microsoft.com/office/officeart/2005/8/layout/vList5"/>
    <dgm:cxn modelId="{B79887F0-11F0-441B-800E-CC60F14C0074}" srcId="{6B22A322-F6A5-4D6C-A122-961BDC99E751}" destId="{0B3A01C8-3D25-47AF-85A1-B5ECB8A5DB17}" srcOrd="1" destOrd="0" parTransId="{9387629C-6585-457A-A4D9-B9DF01E00779}" sibTransId="{73001D9C-B99E-4D06-A989-C8B91AF172C2}"/>
    <dgm:cxn modelId="{AB7DE41D-A857-4158-84E7-3BCD47FBAD1E}" type="presOf" srcId="{BB348609-F5A7-4A9A-A2EA-11ADDAA6F68C}" destId="{1FABF3F5-B1B7-404F-8ED5-3F0EC552176A}" srcOrd="0" destOrd="0" presId="urn:microsoft.com/office/officeart/2005/8/layout/vList5"/>
    <dgm:cxn modelId="{C715F3ED-FD34-4652-84C0-CF041B833959}" srcId="{0B3A01C8-3D25-47AF-85A1-B5ECB8A5DB17}" destId="{9F0E4AD0-D218-4000-9E17-DA5DF8817C4D}" srcOrd="0" destOrd="0" parTransId="{9DFD86E8-07E4-4666-B52A-5B79A5CD91C3}" sibTransId="{99976528-D652-4234-9FCC-63080CAB7CFD}"/>
    <dgm:cxn modelId="{8408BF0F-7192-41D2-953A-5F5917387102}" type="presOf" srcId="{9F0E4AD0-D218-4000-9E17-DA5DF8817C4D}" destId="{E51553FC-8053-4968-831F-53B39EDFCF7E}" srcOrd="0" destOrd="0" presId="urn:microsoft.com/office/officeart/2005/8/layout/vList5"/>
    <dgm:cxn modelId="{5C230FEF-D468-4110-80F4-F6F8FB395FD1}" type="presParOf" srcId="{5151545E-A08F-48C2-990D-9FEDA2342C97}" destId="{757ED49A-829B-4B31-8712-D458A7783F65}" srcOrd="0" destOrd="0" presId="urn:microsoft.com/office/officeart/2005/8/layout/vList5"/>
    <dgm:cxn modelId="{0868CDA6-7C85-4BC1-A3E1-90F8602050A6}" type="presParOf" srcId="{757ED49A-829B-4B31-8712-D458A7783F65}" destId="{92F637A4-EF8D-46E0-926E-0970A7AB1DFD}" srcOrd="0" destOrd="0" presId="urn:microsoft.com/office/officeart/2005/8/layout/vList5"/>
    <dgm:cxn modelId="{F3D193ED-03F6-4B69-A7A4-8526D3BD1561}" type="presParOf" srcId="{757ED49A-829B-4B31-8712-D458A7783F65}" destId="{5DAEC137-0956-459C-B0D2-A8D4E37DB5AF}" srcOrd="1" destOrd="0" presId="urn:microsoft.com/office/officeart/2005/8/layout/vList5"/>
    <dgm:cxn modelId="{353C5463-A2C4-4364-93A0-36C909A8F7E5}" type="presParOf" srcId="{5151545E-A08F-48C2-990D-9FEDA2342C97}" destId="{61B642A4-BFFB-4833-BD2F-08F24405089C}" srcOrd="1" destOrd="0" presId="urn:microsoft.com/office/officeart/2005/8/layout/vList5"/>
    <dgm:cxn modelId="{3466A0EC-6D80-4FCF-9F65-AC5ACFF15773}" type="presParOf" srcId="{5151545E-A08F-48C2-990D-9FEDA2342C97}" destId="{8A771BD7-D3D2-4822-8A63-A65689ECAC8B}" srcOrd="2" destOrd="0" presId="urn:microsoft.com/office/officeart/2005/8/layout/vList5"/>
    <dgm:cxn modelId="{4404F161-C62F-4A2D-9F67-20C65006952E}" type="presParOf" srcId="{8A771BD7-D3D2-4822-8A63-A65689ECAC8B}" destId="{DCA52DBF-FFF1-4B37-8578-2BB4DD70105F}" srcOrd="0" destOrd="0" presId="urn:microsoft.com/office/officeart/2005/8/layout/vList5"/>
    <dgm:cxn modelId="{25B0A64E-C542-4F11-8CF7-BFA194BA75D9}" type="presParOf" srcId="{8A771BD7-D3D2-4822-8A63-A65689ECAC8B}" destId="{E51553FC-8053-4968-831F-53B39EDFCF7E}" srcOrd="1" destOrd="0" presId="urn:microsoft.com/office/officeart/2005/8/layout/vList5"/>
    <dgm:cxn modelId="{AED6B6DA-B10B-4910-B6EE-0D40DAD6ED5F}" type="presParOf" srcId="{5151545E-A08F-48C2-990D-9FEDA2342C97}" destId="{C29CA9DD-6883-4E21-8AAA-D18305B74559}" srcOrd="3" destOrd="0" presId="urn:microsoft.com/office/officeart/2005/8/layout/vList5"/>
    <dgm:cxn modelId="{C357FFAE-B3DB-4F38-ADAB-8B6060CA0224}" type="presParOf" srcId="{5151545E-A08F-48C2-990D-9FEDA2342C97}" destId="{EEB76550-8F22-41F0-8062-C93D52605437}" srcOrd="4" destOrd="0" presId="urn:microsoft.com/office/officeart/2005/8/layout/vList5"/>
    <dgm:cxn modelId="{64C60FC2-48FD-42D2-A3E8-57F1912E4BB5}" type="presParOf" srcId="{EEB76550-8F22-41F0-8062-C93D52605437}" destId="{67DD8079-007B-4916-9501-59A49EB2D880}" srcOrd="0" destOrd="0" presId="urn:microsoft.com/office/officeart/2005/8/layout/vList5"/>
    <dgm:cxn modelId="{F48FCD4C-D38A-414C-B090-076CE9D587E7}" type="presParOf" srcId="{EEB76550-8F22-41F0-8062-C93D52605437}" destId="{1FABF3F5-B1B7-404F-8ED5-3F0EC552176A}" srcOrd="1" destOrd="0" presId="urn:microsoft.com/office/officeart/2005/8/layout/vList5"/>
    <dgm:cxn modelId="{5D743730-4D81-405E-AD95-4165630B6C0D}" type="presParOf" srcId="{5151545E-A08F-48C2-990D-9FEDA2342C97}" destId="{F00E6840-BAC3-4981-BC17-BEFD5B1A423F}" srcOrd="5" destOrd="0" presId="urn:microsoft.com/office/officeart/2005/8/layout/vList5"/>
    <dgm:cxn modelId="{2FE7FFFD-CCA8-4E8A-83B4-FBD023D139DF}" type="presParOf" srcId="{5151545E-A08F-48C2-990D-9FEDA2342C97}" destId="{D9850523-D8C1-4F4D-A170-39B7B3554055}" srcOrd="6" destOrd="0" presId="urn:microsoft.com/office/officeart/2005/8/layout/vList5"/>
    <dgm:cxn modelId="{67071B26-101C-4C6B-9C29-0CBE04C1EB69}" type="presParOf" srcId="{D9850523-D8C1-4F4D-A170-39B7B3554055}" destId="{E1A9E0F5-1D0B-4DBF-83C0-EEAB9D87431D}" srcOrd="0" destOrd="0" presId="urn:microsoft.com/office/officeart/2005/8/layout/vList5"/>
    <dgm:cxn modelId="{F2817488-A4B8-4E02-A8C6-724D8F6E7D36}" type="presParOf" srcId="{D9850523-D8C1-4F4D-A170-39B7B3554055}" destId="{D0A7C5FC-A327-4A00-9CCC-B078442A86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D10FE-2B2B-4C58-BE61-B239015CE0F0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0A04DE78-2C03-4949-8167-C254366B7709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dirty="0" smtClean="0"/>
            <a:t>O</a:t>
          </a:r>
          <a:r>
            <a:rPr lang="es-CO" altLang="es-MX" sz="2800" b="1" dirty="0" smtClean="0"/>
            <a:t>bjetivo</a:t>
          </a:r>
          <a:r>
            <a:rPr lang="es-CO" altLang="es-MX" sz="2800" b="1" dirty="0" smtClean="0"/>
            <a:t/>
          </a:r>
          <a:endParaRPr lang="es-CO" altLang="es-MX" sz="2800" b="1" dirty="0" smtClean="0"/>
        </a:p>
      </dgm:t>
    </dgm:pt>
    <dgm:pt modelId="{00E59B14-0FFD-4083-89EC-866F72D5E6E6}" cxnId="{1199FAF3-414E-472D-A89F-5B894F1590A6}" type="parTrans">
      <dgm:prSet/>
      <dgm:spPr/>
      <dgm:t>
        <a:bodyPr/>
        <a:lstStyle/>
        <a:p>
          <a:endParaRPr lang="es-ES"/>
        </a:p>
      </dgm:t>
    </dgm:pt>
    <dgm:pt modelId="{894FF831-3E09-476E-A710-D2EAF7212D85}" cxnId="{1199FAF3-414E-472D-A89F-5B894F1590A6}" type="sibTrans">
      <dgm:prSet/>
      <dgm:spPr/>
      <dgm:t>
        <a:bodyPr/>
        <a:lstStyle/>
        <a:p>
          <a:endParaRPr lang="es-ES"/>
        </a:p>
      </dgm:t>
    </dgm:pt>
    <dgm:pt modelId="{90299317-44C8-4A8F-BD56-DB33A5B5AF68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400" dirty="0" smtClean="0"/>
            <a:t>Brindar orientaciones que faciliten la implementación de la validación de los SAC</a:t>
          </a:r>
          <a:r>
            <a:rPr lang="es-ES" sz="2400" dirty="0" smtClean="0"/>
            <a:t/>
          </a:r>
          <a:endParaRPr lang="es-ES" sz="2400" dirty="0" smtClean="0"/>
        </a:p>
      </dgm:t>
    </dgm:pt>
    <dgm:pt modelId="{CC9594D7-263C-481A-BDAC-9CF636EEA0CB}" cxnId="{1DEF98C8-8CB5-4F25-8023-A98118B2518D}" type="parTrans">
      <dgm:prSet/>
      <dgm:spPr/>
      <dgm:t>
        <a:bodyPr/>
        <a:lstStyle/>
        <a:p>
          <a:endParaRPr lang="es-ES"/>
        </a:p>
      </dgm:t>
    </dgm:pt>
    <dgm:pt modelId="{B054FCCD-D67B-4181-98A6-462C85CD6CEA}" cxnId="{1DEF98C8-8CB5-4F25-8023-A98118B2518D}" type="sibTrans">
      <dgm:prSet/>
      <dgm:spPr/>
      <dgm:t>
        <a:bodyPr/>
        <a:lstStyle/>
        <a:p>
          <a:endParaRPr lang="es-ES"/>
        </a:p>
      </dgm:t>
    </dgm:pt>
    <dgm:pt modelId="{18701D48-3D2B-4F2D-8E6A-40D8132E15F1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dirty="0" smtClean="0"/>
            <a:t>Referen</a:t>
          </a:r>
          <a:r>
            <a:rPr lang="es-CO" altLang="es-MX" sz="2400" b="1" dirty="0" smtClean="0"/>
            <a:t>cias</a:t>
          </a:r>
          <a:r>
            <a:rPr lang="es-MX" sz="2400" b="1" dirty="0" smtClean="0"/>
            <a:t> </a:t>
          </a:r>
          <a:r>
            <a:rPr lang="es-MX" sz="2400" b="1" dirty="0" smtClean="0"/>
            <a:t/>
          </a:r>
          <a:endParaRPr lang="es-MX" sz="2400" b="1" dirty="0" smtClean="0"/>
        </a:p>
      </dgm:t>
    </dgm:pt>
    <dgm:pt modelId="{CE31A38B-F786-4D1E-8A2D-7C3F17A029F3}" cxnId="{02FB625F-EFA8-46E5-A971-D533D9E7A245}" type="parTrans">
      <dgm:prSet/>
      <dgm:spPr/>
      <dgm:t>
        <a:bodyPr/>
        <a:lstStyle/>
        <a:p>
          <a:endParaRPr lang="es-ES"/>
        </a:p>
      </dgm:t>
    </dgm:pt>
    <dgm:pt modelId="{D2E90D76-4695-455A-9F1D-BE83E59E75FD}" cxnId="{02FB625F-EFA8-46E5-A971-D533D9E7A245}" type="sibTrans">
      <dgm:prSet/>
      <dgm:spPr/>
      <dgm:t>
        <a:bodyPr/>
        <a:lstStyle/>
        <a:p>
          <a:endParaRPr lang="es-ES"/>
        </a:p>
      </dgm:t>
    </dgm:pt>
    <dgm:pt modelId="{9FE20CD2-AFE1-49B0-B7DC-C1D7BC2174AE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Resolución 1160 del 6 de abril de 2016</a:t>
          </a:r>
          <a:r>
            <a:rPr lang="es-ES" sz="2000" dirty="0"/>
            <a:t/>
          </a:r>
          <a:endParaRPr lang="es-ES" sz="2000" dirty="0"/>
        </a:p>
      </dgm:t>
    </dgm:pt>
    <dgm:pt modelId="{97DB1644-4D61-4F5D-9083-E2BDBAF2CDC2}" cxnId="{C699D47D-DACE-433E-9BEB-BB6698C6FD9A}" type="parTrans">
      <dgm:prSet/>
      <dgm:spPr/>
      <dgm:t>
        <a:bodyPr/>
        <a:lstStyle/>
        <a:p>
          <a:endParaRPr lang="es-ES"/>
        </a:p>
      </dgm:t>
    </dgm:pt>
    <dgm:pt modelId="{8797B4DA-7185-469C-A278-40F11926DB5B}" cxnId="{C699D47D-DACE-433E-9BEB-BB6698C6FD9A}" type="sibTrans">
      <dgm:prSet/>
      <dgm:spPr/>
      <dgm:t>
        <a:bodyPr/>
        <a:lstStyle/>
        <a:p>
          <a:endParaRPr lang="es-ES"/>
        </a:p>
      </dgm:t>
    </dgm:pt>
    <dgm:pt modelId="{BA304FD6-82D3-45C7-AB1D-D712FEF4F3D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Informes de la OMS para validación, Norma ISO 14644 , Normas ICH Q9</a:t>
          </a:r>
          <a:r>
            <a:rPr lang="es-ES" sz="2000" dirty="0"/>
            <a:t/>
          </a:r>
          <a:endParaRPr lang="es-ES" sz="2000" dirty="0"/>
        </a:p>
      </dgm:t>
    </dgm:pt>
    <dgm:pt modelId="{D053F85E-FC91-402E-9BE0-44BA122E3744}" cxnId="{0910AF67-107C-46F7-82A2-18EC29727009}" type="parTrans">
      <dgm:prSet/>
      <dgm:spPr/>
    </dgm:pt>
    <dgm:pt modelId="{885A037E-377B-4992-BF90-79A0E53BC721}" cxnId="{0910AF67-107C-46F7-82A2-18EC29727009}" type="sibTrans">
      <dgm:prSet/>
      <dgm:spPr/>
    </dgm:pt>
    <dgm:pt modelId="{AE555AE9-D728-4F0E-BC46-A0FB8CDBAAC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Farmacopeas oficiales para Colombia</a:t>
          </a:r>
          <a:r>
            <a:rPr lang="es-ES" sz="2000" dirty="0"/>
            <a:t/>
          </a:r>
          <a:endParaRPr lang="es-ES" sz="2000" dirty="0"/>
        </a:p>
      </dgm:t>
    </dgm:pt>
    <dgm:pt modelId="{D6D60ADF-50E2-4C4E-8B75-FC8D7C808B8D}" cxnId="{4F7B396A-8CF7-4B61-A82B-EC4AC8DFCFC9}" type="parTrans">
      <dgm:prSet/>
      <dgm:spPr/>
    </dgm:pt>
    <dgm:pt modelId="{9BE92AFF-FC60-4A7C-821B-13DDD99D9E63}" cxnId="{4F7B396A-8CF7-4B61-A82B-EC4AC8DFCFC9}" type="sibTrans">
      <dgm:prSet/>
      <dgm:spPr/>
    </dgm:pt>
    <dgm:pt modelId="{1CA02039-C6D4-4002-B910-1FE83345A84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Guías </a:t>
          </a:r>
          <a:r>
            <a:rPr lang="es-ES" sz="2000" dirty="0" err="1" smtClean="0"/>
            <a:t>PICs</a:t>
          </a:r>
          <a:r>
            <a:rPr lang="es-ES" sz="2000" dirty="0" smtClean="0"/>
            <a:t>. </a:t>
          </a:r>
          <a:r>
            <a:rPr lang="es-ES" sz="2000" dirty="0" smtClean="0"/>
            <a:t/>
          </a:r>
          <a:endParaRPr lang="es-ES" sz="2000" dirty="0" smtClean="0"/>
        </a:p>
      </dgm:t>
    </dgm:pt>
    <dgm:pt modelId="{9216D8BD-561A-4C4D-86D2-A3A2AE3D62D9}" cxnId="{BC99E3A7-A731-4DB6-8E49-3D204727620E}" type="parTrans">
      <dgm:prSet/>
      <dgm:spPr/>
    </dgm:pt>
    <dgm:pt modelId="{F2B70D15-D6D9-4510-8604-029F54AF017E}" cxnId="{BC99E3A7-A731-4DB6-8E49-3D204727620E}" type="sibTrans">
      <dgm:prSet/>
      <dgm:spPr/>
    </dgm:pt>
    <dgm:pt modelId="{7AFDB779-ED91-4EFA-BB0C-D48BADA7D686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es-MX" sz="2800" b="1" dirty="0" smtClean="0">
              <a:solidFill>
                <a:srgbClr val="FF0000"/>
              </a:solidFill>
            </a:rPr>
            <a:t>A</a:t>
          </a:r>
          <a:r>
            <a:rPr lang="es-CO" altLang="es-MX" sz="2800" b="1" dirty="0" smtClean="0">
              <a:solidFill>
                <a:srgbClr val="FF0000"/>
              </a:solidFill>
            </a:rPr>
            <a:t>lcance</a:t>
          </a:r>
          <a:r>
            <a:rPr lang="es-MX" sz="2800" b="1" dirty="0" smtClean="0">
              <a:solidFill>
                <a:srgbClr val="FF0000"/>
              </a:solidFill>
            </a:rPr>
            <a:t/>
          </a:r>
          <a:endParaRPr lang="es-MX" sz="2800" b="1" dirty="0" smtClean="0">
            <a:solidFill>
              <a:srgbClr val="FF0000"/>
            </a:solidFill>
          </a:endParaRPr>
        </a:p>
      </dgm:t>
    </dgm:pt>
    <dgm:pt modelId="{AA3D7075-5FED-4299-BACB-04BDF7E06B9D}" cxnId="{739C5739-A679-48CA-9D6C-9558A55942B3}" type="parTrans">
      <dgm:prSet/>
      <dgm:spPr/>
      <dgm:t>
        <a:bodyPr/>
        <a:lstStyle/>
        <a:p>
          <a:endParaRPr lang="es-ES"/>
        </a:p>
      </dgm:t>
    </dgm:pt>
    <dgm:pt modelId="{BA6C20FE-C407-4D08-8A86-247D2241F6C1}" cxnId="{739C5739-A679-48CA-9D6C-9558A55942B3}" type="sibTrans">
      <dgm:prSet/>
      <dgm:spPr/>
      <dgm:t>
        <a:bodyPr/>
        <a:lstStyle/>
        <a:p>
          <a:endParaRPr lang="es-ES"/>
        </a:p>
      </dgm:t>
    </dgm:pt>
    <dgm:pt modelId="{05A721AC-1454-4806-82B7-43B4F03BEB46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Esta guía abarca la validación de :</a:t>
          </a:r>
          <a:r>
            <a:rPr lang="es-ES" sz="2000" dirty="0"/>
            <a:t/>
          </a:r>
          <a:endParaRPr lang="es-ES" sz="2000" dirty="0"/>
        </a:p>
      </dgm:t>
    </dgm:pt>
    <dgm:pt modelId="{D214FE93-5F9E-427F-8335-5598A9B655F9}" cxnId="{5DFD6DBA-01FD-4723-9D9D-F20466BD94A0}" type="parTrans">
      <dgm:prSet/>
      <dgm:spPr/>
      <dgm:t>
        <a:bodyPr/>
        <a:lstStyle/>
        <a:p>
          <a:endParaRPr lang="es-ES"/>
        </a:p>
      </dgm:t>
    </dgm:pt>
    <dgm:pt modelId="{EE0F4B3D-6768-468E-985E-7AC0B5398DCE}" cxnId="{5DFD6DBA-01FD-4723-9D9D-F20466BD94A0}" type="sibTrans">
      <dgm:prSet/>
      <dgm:spPr/>
      <dgm:t>
        <a:bodyPr/>
        <a:lstStyle/>
        <a:p>
          <a:endParaRPr lang="es-ES"/>
        </a:p>
      </dgm:t>
    </dgm:pt>
    <dgm:pt modelId="{93AB6DC2-91A1-4988-8D05-665D28FB135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HVAC</a:t>
          </a:r>
          <a:r>
            <a:rPr lang="es-ES" sz="2000" dirty="0"/>
            <a:t/>
          </a:r>
          <a:endParaRPr lang="es-ES" sz="2000" dirty="0"/>
        </a:p>
      </dgm:t>
    </dgm:pt>
    <dgm:pt modelId="{B87724D9-B3E7-4827-BAE8-B935919A3769}" cxnId="{5F2A22B7-959F-423F-80BB-56A07F42174D}" type="parTrans">
      <dgm:prSet/>
      <dgm:spPr/>
    </dgm:pt>
    <dgm:pt modelId="{D7F2842F-0951-4886-9CA5-C7E1538A2C9C}" cxnId="{5F2A22B7-959F-423F-80BB-56A07F42174D}" type="sibTrans">
      <dgm:prSet/>
      <dgm:spPr/>
    </dgm:pt>
    <dgm:pt modelId="{72184342-ADAF-4FDE-84FC-8E50AFCBF60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aire comprimido</a:t>
          </a:r>
          <a:r>
            <a:rPr lang="es-ES" sz="2000" dirty="0"/>
            <a:t/>
          </a:r>
          <a:endParaRPr lang="es-ES" sz="2000" dirty="0"/>
        </a:p>
      </dgm:t>
    </dgm:pt>
    <dgm:pt modelId="{09EEF8A8-6CD1-47A7-9999-5F35F6DBF582}" cxnId="{4DB29C24-2796-42DB-B24D-1CA15CAC208A}" type="parTrans">
      <dgm:prSet/>
      <dgm:spPr/>
    </dgm:pt>
    <dgm:pt modelId="{8DB8511F-F683-4F3B-A385-21799345F3D3}" cxnId="{4DB29C24-2796-42DB-B24D-1CA15CAC208A}" type="sibTrans">
      <dgm:prSet/>
      <dgm:spPr/>
    </dgm:pt>
    <dgm:pt modelId="{ABE0C482-71B7-4070-AB9D-AB7187164C9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Nitrógeno</a:t>
          </a:r>
          <a:r>
            <a:rPr lang="es-ES" sz="2000" dirty="0"/>
            <a:t/>
          </a:r>
          <a:endParaRPr lang="es-ES" sz="2000" dirty="0"/>
        </a:p>
      </dgm:t>
    </dgm:pt>
    <dgm:pt modelId="{364E42AA-5DEC-4644-B972-877EC1B2B9B3}" cxnId="{0F7C65E0-E4CD-4AB5-B684-07290C187C43}" type="parTrans">
      <dgm:prSet/>
      <dgm:spPr/>
    </dgm:pt>
    <dgm:pt modelId="{604525C0-9CF9-4409-97AB-65BC3A797FA6}" cxnId="{0F7C65E0-E4CD-4AB5-B684-07290C187C43}" type="sibTrans">
      <dgm:prSet/>
      <dgm:spPr/>
    </dgm:pt>
    <dgm:pt modelId="{23794009-D629-42E5-9403-DD1B367F695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2000" dirty="0" smtClean="0"/>
            <a:t>agua y vapor limpio</a:t>
          </a:r>
          <a:r>
            <a:rPr lang="es-ES" sz="2000" dirty="0" smtClean="0"/>
            <a:t/>
          </a:r>
          <a:endParaRPr lang="es-ES" sz="2000" dirty="0" smtClean="0"/>
        </a:p>
      </dgm:t>
    </dgm:pt>
    <dgm:pt modelId="{4E6C051F-5B3E-426A-A8AC-F6BCF9AD0E44}" cxnId="{FFE67287-2064-4593-A42C-E260E671813C}" type="parTrans">
      <dgm:prSet/>
      <dgm:spPr/>
    </dgm:pt>
    <dgm:pt modelId="{F1783176-8D74-4B03-B2E4-77FF3B757453}" cxnId="{FFE67287-2064-4593-A42C-E260E671813C}" type="sibTrans">
      <dgm:prSet/>
      <dgm:spPr/>
    </dgm:pt>
    <dgm:pt modelId="{C95AE705-0080-41A2-96F9-3EFF7856F9BE}" type="pres">
      <dgm:prSet presAssocID="{B85D10FE-2B2B-4C58-BE61-B239015CE0F0}" presName="Name0" presStyleCnt="0">
        <dgm:presLayoutVars>
          <dgm:dir/>
          <dgm:animLvl val="lvl"/>
          <dgm:resizeHandles val="exact"/>
        </dgm:presLayoutVars>
      </dgm:prSet>
      <dgm:spPr/>
    </dgm:pt>
    <dgm:pt modelId="{B5BBD158-B4AE-4B22-9165-7D389EE229C6}" type="pres">
      <dgm:prSet presAssocID="{0A04DE78-2C03-4949-8167-C254366B7709}" presName="linNode" presStyleCnt="0"/>
      <dgm:spPr/>
    </dgm:pt>
    <dgm:pt modelId="{1231799C-2F8C-481E-B0CD-A42564E40180}" type="pres">
      <dgm:prSet presAssocID="{0A04DE78-2C03-4949-8167-C254366B7709}" presName="parentText" presStyleLbl="node1" presStyleIdx="0" presStyleCnt="3" custScaleX="60589">
        <dgm:presLayoutVars>
          <dgm:chMax val="1"/>
          <dgm:bulletEnabled val="1"/>
        </dgm:presLayoutVars>
      </dgm:prSet>
      <dgm:spPr/>
    </dgm:pt>
    <dgm:pt modelId="{9C2B009A-18C0-4B65-9337-E25E3AA5BDAE}" type="pres">
      <dgm:prSet presAssocID="{0A04DE78-2C03-4949-8167-C254366B7709}" presName="descendantText" presStyleLbl="alignAccFollowNode1" presStyleIdx="0" presStyleCnt="3" custScaleX="119727" custScaleY="1239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1B0EF-79D5-47DD-898A-5ECA3E7E714F}" type="pres">
      <dgm:prSet presAssocID="{894FF831-3E09-476E-A710-D2EAF7212D85}" presName="sp" presStyleCnt="0"/>
      <dgm:spPr/>
    </dgm:pt>
    <dgm:pt modelId="{DD1406C9-FFAE-449E-A329-72E297A6F3BD}" type="pres">
      <dgm:prSet presAssocID="{18701D48-3D2B-4F2D-8E6A-40D8132E15F1}" presName="linNode" presStyleCnt="0"/>
      <dgm:spPr/>
    </dgm:pt>
    <dgm:pt modelId="{F99A8365-995A-4206-A301-61112B762E0A}" type="pres">
      <dgm:prSet presAssocID="{18701D48-3D2B-4F2D-8E6A-40D8132E15F1}" presName="parentText" presStyleLbl="node1" presStyleIdx="1" presStyleCnt="3" custScaleX="60589">
        <dgm:presLayoutVars>
          <dgm:chMax val="1"/>
          <dgm:bulletEnabled val="1"/>
        </dgm:presLayoutVars>
      </dgm:prSet>
      <dgm:spPr/>
    </dgm:pt>
    <dgm:pt modelId="{B46C83E8-AFFC-4687-935C-5841AD3B3D44}" type="pres">
      <dgm:prSet presAssocID="{18701D48-3D2B-4F2D-8E6A-40D8132E15F1}" presName="descendantText" presStyleLbl="alignAccFollowNode1" presStyleIdx="1" presStyleCnt="3" custScaleX="119727" custScaleY="123973" custLinFactNeighborX="2510" custLinFactNeighborY="1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74019-F10A-4164-A0DE-0D43E150CE31}" type="pres">
      <dgm:prSet presAssocID="{D2E90D76-4695-455A-9F1D-BE83E59E75FD}" presName="sp" presStyleCnt="0"/>
      <dgm:spPr/>
    </dgm:pt>
    <dgm:pt modelId="{2FF4C8E5-227A-4743-90E1-A056579957C7}" type="pres">
      <dgm:prSet presAssocID="{7AFDB779-ED91-4EFA-BB0C-D48BADA7D686}" presName="linNode" presStyleCnt="0"/>
      <dgm:spPr/>
    </dgm:pt>
    <dgm:pt modelId="{244A125B-7A5C-4CCE-B30D-5B257AD285ED}" type="pres">
      <dgm:prSet presAssocID="{7AFDB779-ED91-4EFA-BB0C-D48BADA7D686}" presName="parentText" presStyleLbl="node1" presStyleIdx="2" presStyleCnt="3" custScaleX="60589">
        <dgm:presLayoutVars>
          <dgm:chMax val="1"/>
          <dgm:bulletEnabled val="1"/>
        </dgm:presLayoutVars>
      </dgm:prSet>
      <dgm:spPr/>
    </dgm:pt>
    <dgm:pt modelId="{4E71822E-3277-4D61-91CA-01222F1CB68B}" type="pres">
      <dgm:prSet presAssocID="{7AFDB779-ED91-4EFA-BB0C-D48BADA7D686}" presName="descendantText" presStyleLbl="alignAccFollowNode1" presStyleIdx="2" presStyleCnt="3" custScaleX="119727" custScaleY="123973" custLinFactNeighborX="146" custLinFactNeighborY="1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99FAF3-414E-472D-A89F-5B894F1590A6}" srcId="{B85D10FE-2B2B-4C58-BE61-B239015CE0F0}" destId="{0A04DE78-2C03-4949-8167-C254366B7709}" srcOrd="0" destOrd="0" parTransId="{00E59B14-0FFD-4083-89EC-866F72D5E6E6}" sibTransId="{894FF831-3E09-476E-A710-D2EAF7212D85}"/>
    <dgm:cxn modelId="{1DEF98C8-8CB5-4F25-8023-A98118B2518D}" srcId="{0A04DE78-2C03-4949-8167-C254366B7709}" destId="{90299317-44C8-4A8F-BD56-DB33A5B5AF68}" srcOrd="0" destOrd="0" parTransId="{CC9594D7-263C-481A-BDAC-9CF636EEA0CB}" sibTransId="{B054FCCD-D67B-4181-98A6-462C85CD6CEA}"/>
    <dgm:cxn modelId="{02FB625F-EFA8-46E5-A971-D533D9E7A245}" srcId="{B85D10FE-2B2B-4C58-BE61-B239015CE0F0}" destId="{18701D48-3D2B-4F2D-8E6A-40D8132E15F1}" srcOrd="1" destOrd="0" parTransId="{CE31A38B-F786-4D1E-8A2D-7C3F17A029F3}" sibTransId="{D2E90D76-4695-455A-9F1D-BE83E59E75FD}"/>
    <dgm:cxn modelId="{C699D47D-DACE-433E-9BEB-BB6698C6FD9A}" srcId="{18701D48-3D2B-4F2D-8E6A-40D8132E15F1}" destId="{9FE20CD2-AFE1-49B0-B7DC-C1D7BC2174AE}" srcOrd="0" destOrd="1" parTransId="{97DB1644-4D61-4F5D-9083-E2BDBAF2CDC2}" sibTransId="{8797B4DA-7185-469C-A278-40F11926DB5B}"/>
    <dgm:cxn modelId="{0910AF67-107C-46F7-82A2-18EC29727009}" srcId="{18701D48-3D2B-4F2D-8E6A-40D8132E15F1}" destId="{BA304FD6-82D3-45C7-AB1D-D712FEF4F3D3}" srcOrd="1" destOrd="1" parTransId="{D053F85E-FC91-402E-9BE0-44BA122E3744}" sibTransId="{885A037E-377B-4992-BF90-79A0E53BC721}"/>
    <dgm:cxn modelId="{4F7B396A-8CF7-4B61-A82B-EC4AC8DFCFC9}" srcId="{18701D48-3D2B-4F2D-8E6A-40D8132E15F1}" destId="{AE555AE9-D728-4F0E-BC46-A0FB8CDBAACA}" srcOrd="2" destOrd="1" parTransId="{D6D60ADF-50E2-4C4E-8B75-FC8D7C808B8D}" sibTransId="{9BE92AFF-FC60-4A7C-821B-13DDD99D9E63}"/>
    <dgm:cxn modelId="{BC99E3A7-A731-4DB6-8E49-3D204727620E}" srcId="{18701D48-3D2B-4F2D-8E6A-40D8132E15F1}" destId="{1CA02039-C6D4-4002-B910-1FE83345A844}" srcOrd="3" destOrd="1" parTransId="{9216D8BD-561A-4C4D-86D2-A3A2AE3D62D9}" sibTransId="{F2B70D15-D6D9-4510-8604-029F54AF017E}"/>
    <dgm:cxn modelId="{739C5739-A679-48CA-9D6C-9558A55942B3}" srcId="{B85D10FE-2B2B-4C58-BE61-B239015CE0F0}" destId="{7AFDB779-ED91-4EFA-BB0C-D48BADA7D686}" srcOrd="2" destOrd="0" parTransId="{AA3D7075-5FED-4299-BACB-04BDF7E06B9D}" sibTransId="{BA6C20FE-C407-4D08-8A86-247D2241F6C1}"/>
    <dgm:cxn modelId="{5DFD6DBA-01FD-4723-9D9D-F20466BD94A0}" srcId="{7AFDB779-ED91-4EFA-BB0C-D48BADA7D686}" destId="{05A721AC-1454-4806-82B7-43B4F03BEB46}" srcOrd="0" destOrd="2" parTransId="{D214FE93-5F9E-427F-8335-5598A9B655F9}" sibTransId="{EE0F4B3D-6768-468E-985E-7AC0B5398DCE}"/>
    <dgm:cxn modelId="{5F2A22B7-959F-423F-80BB-56A07F42174D}" srcId="{7AFDB779-ED91-4EFA-BB0C-D48BADA7D686}" destId="{93AB6DC2-91A1-4988-8D05-665D28FB135D}" srcOrd="1" destOrd="2" parTransId="{B87724D9-B3E7-4827-BAE8-B935919A3769}" sibTransId="{D7F2842F-0951-4886-9CA5-C7E1538A2C9C}"/>
    <dgm:cxn modelId="{4DB29C24-2796-42DB-B24D-1CA15CAC208A}" srcId="{7AFDB779-ED91-4EFA-BB0C-D48BADA7D686}" destId="{72184342-ADAF-4FDE-84FC-8E50AFCBF601}" srcOrd="2" destOrd="2" parTransId="{09EEF8A8-6CD1-47A7-9999-5F35F6DBF582}" sibTransId="{8DB8511F-F683-4F3B-A385-21799345F3D3}"/>
    <dgm:cxn modelId="{0F7C65E0-E4CD-4AB5-B684-07290C187C43}" srcId="{7AFDB779-ED91-4EFA-BB0C-D48BADA7D686}" destId="{ABE0C482-71B7-4070-AB9D-AB7187164C9F}" srcOrd="3" destOrd="2" parTransId="{364E42AA-5DEC-4644-B972-877EC1B2B9B3}" sibTransId="{604525C0-9CF9-4409-97AB-65BC3A797FA6}"/>
    <dgm:cxn modelId="{FFE67287-2064-4593-A42C-E260E671813C}" srcId="{7AFDB779-ED91-4EFA-BB0C-D48BADA7D686}" destId="{23794009-D629-42E5-9403-DD1B367F6953}" srcOrd="4" destOrd="2" parTransId="{4E6C051F-5B3E-426A-A8AC-F6BCF9AD0E44}" sibTransId="{F1783176-8D74-4B03-B2E4-77FF3B757453}"/>
    <dgm:cxn modelId="{4265FDB2-E890-438D-BFC9-EAB7EF12416A}" type="presOf" srcId="{B85D10FE-2B2B-4C58-BE61-B239015CE0F0}" destId="{C95AE705-0080-41A2-96F9-3EFF7856F9BE}" srcOrd="0" destOrd="0" presId="urn:microsoft.com/office/officeart/2005/8/layout/vList5"/>
    <dgm:cxn modelId="{9BDFB47A-CB9C-480D-95F6-8FD88B2A2ECA}" type="presParOf" srcId="{C95AE705-0080-41A2-96F9-3EFF7856F9BE}" destId="{B5BBD158-B4AE-4B22-9165-7D389EE229C6}" srcOrd="0" destOrd="0" presId="urn:microsoft.com/office/officeart/2005/8/layout/vList5"/>
    <dgm:cxn modelId="{453A630B-AF08-40D1-835C-14FFB048E9BC}" type="presParOf" srcId="{B5BBD158-B4AE-4B22-9165-7D389EE229C6}" destId="{1231799C-2F8C-481E-B0CD-A42564E40180}" srcOrd="0" destOrd="0" presId="urn:microsoft.com/office/officeart/2005/8/layout/vList5"/>
    <dgm:cxn modelId="{1A5CF21B-85C8-4877-8337-9241F2076F5B}" type="presOf" srcId="{0A04DE78-2C03-4949-8167-C254366B7709}" destId="{1231799C-2F8C-481E-B0CD-A42564E40180}" srcOrd="0" destOrd="0" presId="urn:microsoft.com/office/officeart/2005/8/layout/vList5"/>
    <dgm:cxn modelId="{1A9ED8CB-2115-4674-807C-BA964D23631A}" type="presParOf" srcId="{B5BBD158-B4AE-4B22-9165-7D389EE229C6}" destId="{9C2B009A-18C0-4B65-9337-E25E3AA5BDAE}" srcOrd="1" destOrd="0" presId="urn:microsoft.com/office/officeart/2005/8/layout/vList5"/>
    <dgm:cxn modelId="{EDC1257A-292C-4AD6-A3E1-E1056143BA53}" type="presOf" srcId="{90299317-44C8-4A8F-BD56-DB33A5B5AF68}" destId="{9C2B009A-18C0-4B65-9337-E25E3AA5BDAE}" srcOrd="0" destOrd="0" presId="urn:microsoft.com/office/officeart/2005/8/layout/vList5"/>
    <dgm:cxn modelId="{05AA2D12-F754-4EE0-9EA7-D5ECD772BEBB}" type="presParOf" srcId="{C95AE705-0080-41A2-96F9-3EFF7856F9BE}" destId="{F301B0EF-79D5-47DD-898A-5ECA3E7E714F}" srcOrd="1" destOrd="0" presId="urn:microsoft.com/office/officeart/2005/8/layout/vList5"/>
    <dgm:cxn modelId="{D006E2EB-8B1B-4391-9622-72239101F328}" type="presParOf" srcId="{C95AE705-0080-41A2-96F9-3EFF7856F9BE}" destId="{DD1406C9-FFAE-449E-A329-72E297A6F3BD}" srcOrd="2" destOrd="0" presId="urn:microsoft.com/office/officeart/2005/8/layout/vList5"/>
    <dgm:cxn modelId="{229A7A93-F073-4C54-9E8E-2ADAE9243E93}" type="presParOf" srcId="{DD1406C9-FFAE-449E-A329-72E297A6F3BD}" destId="{F99A8365-995A-4206-A301-61112B762E0A}" srcOrd="0" destOrd="2" presId="urn:microsoft.com/office/officeart/2005/8/layout/vList5"/>
    <dgm:cxn modelId="{9C27936D-8B83-4F44-ACA0-71254B42BBC3}" type="presOf" srcId="{18701D48-3D2B-4F2D-8E6A-40D8132E15F1}" destId="{F99A8365-995A-4206-A301-61112B762E0A}" srcOrd="0" destOrd="0" presId="urn:microsoft.com/office/officeart/2005/8/layout/vList5"/>
    <dgm:cxn modelId="{A66A47E6-225E-484A-83DD-90A8D954CDA9}" type="presParOf" srcId="{DD1406C9-FFAE-449E-A329-72E297A6F3BD}" destId="{B46C83E8-AFFC-4687-935C-5841AD3B3D44}" srcOrd="1" destOrd="2" presId="urn:microsoft.com/office/officeart/2005/8/layout/vList5"/>
    <dgm:cxn modelId="{5EEAC564-C767-4A2B-A043-8D2EEE9552A0}" type="presOf" srcId="{9FE20CD2-AFE1-49B0-B7DC-C1D7BC2174AE}" destId="{B46C83E8-AFFC-4687-935C-5841AD3B3D44}" srcOrd="0" destOrd="0" presId="urn:microsoft.com/office/officeart/2005/8/layout/vList5"/>
    <dgm:cxn modelId="{52EE105D-35E7-4952-AACB-82D9B6B78E3F}" type="presOf" srcId="{BA304FD6-82D3-45C7-AB1D-D712FEF4F3D3}" destId="{B46C83E8-AFFC-4687-935C-5841AD3B3D44}" srcOrd="0" destOrd="1" presId="urn:microsoft.com/office/officeart/2005/8/layout/vList5"/>
    <dgm:cxn modelId="{6CFA8985-363C-4F31-8EAA-CB02415F64BB}" type="presOf" srcId="{AE555AE9-D728-4F0E-BC46-A0FB8CDBAACA}" destId="{B46C83E8-AFFC-4687-935C-5841AD3B3D44}" srcOrd="0" destOrd="2" presId="urn:microsoft.com/office/officeart/2005/8/layout/vList5"/>
    <dgm:cxn modelId="{AA3F592A-FE67-40D3-B938-A452FCEEDD3C}" type="presOf" srcId="{1CA02039-C6D4-4002-B910-1FE83345A844}" destId="{B46C83E8-AFFC-4687-935C-5841AD3B3D44}" srcOrd="0" destOrd="3" presId="urn:microsoft.com/office/officeart/2005/8/layout/vList5"/>
    <dgm:cxn modelId="{4AF9AEB5-55EE-42D9-BA34-F3C8BFA9267A}" type="presParOf" srcId="{C95AE705-0080-41A2-96F9-3EFF7856F9BE}" destId="{DD674019-F10A-4164-A0DE-0D43E150CE31}" srcOrd="3" destOrd="0" presId="urn:microsoft.com/office/officeart/2005/8/layout/vList5"/>
    <dgm:cxn modelId="{89F4DA39-6F4F-40BA-B523-DBD6617A5929}" type="presParOf" srcId="{C95AE705-0080-41A2-96F9-3EFF7856F9BE}" destId="{2FF4C8E5-227A-4743-90E1-A056579957C7}" srcOrd="4" destOrd="0" presId="urn:microsoft.com/office/officeart/2005/8/layout/vList5"/>
    <dgm:cxn modelId="{F95D6B54-2C55-4E0D-BEB3-BF3EDB2E2923}" type="presParOf" srcId="{2FF4C8E5-227A-4743-90E1-A056579957C7}" destId="{244A125B-7A5C-4CCE-B30D-5B257AD285ED}" srcOrd="0" destOrd="4" presId="urn:microsoft.com/office/officeart/2005/8/layout/vList5"/>
    <dgm:cxn modelId="{AFE2A1B9-EAE9-45E0-91EF-CEFD86680BD1}" type="presOf" srcId="{7AFDB779-ED91-4EFA-BB0C-D48BADA7D686}" destId="{244A125B-7A5C-4CCE-B30D-5B257AD285ED}" srcOrd="0" destOrd="0" presId="urn:microsoft.com/office/officeart/2005/8/layout/vList5"/>
    <dgm:cxn modelId="{B5B92007-81F3-4BAD-9206-5231880E6929}" type="presParOf" srcId="{2FF4C8E5-227A-4743-90E1-A056579957C7}" destId="{4E71822E-3277-4D61-91CA-01222F1CB68B}" srcOrd="1" destOrd="4" presId="urn:microsoft.com/office/officeart/2005/8/layout/vList5"/>
    <dgm:cxn modelId="{9C782905-0310-4464-8DA4-D4E9287E2921}" type="presOf" srcId="{05A721AC-1454-4806-82B7-43B4F03BEB46}" destId="{4E71822E-3277-4D61-91CA-01222F1CB68B}" srcOrd="0" destOrd="0" presId="urn:microsoft.com/office/officeart/2005/8/layout/vList5"/>
    <dgm:cxn modelId="{11E2E534-097D-4512-9752-1BCA1B0E3B0F}" type="presOf" srcId="{93AB6DC2-91A1-4988-8D05-665D28FB135D}" destId="{4E71822E-3277-4D61-91CA-01222F1CB68B}" srcOrd="0" destOrd="1" presId="urn:microsoft.com/office/officeart/2005/8/layout/vList5"/>
    <dgm:cxn modelId="{3951FA7B-FD58-4ACE-B046-AA2612109576}" type="presOf" srcId="{72184342-ADAF-4FDE-84FC-8E50AFCBF601}" destId="{4E71822E-3277-4D61-91CA-01222F1CB68B}" srcOrd="0" destOrd="2" presId="urn:microsoft.com/office/officeart/2005/8/layout/vList5"/>
    <dgm:cxn modelId="{01B66B9A-367D-435A-8F89-A1F0DDF79722}" type="presOf" srcId="{ABE0C482-71B7-4070-AB9D-AB7187164C9F}" destId="{4E71822E-3277-4D61-91CA-01222F1CB68B}" srcOrd="0" destOrd="3" presId="urn:microsoft.com/office/officeart/2005/8/layout/vList5"/>
    <dgm:cxn modelId="{ABB767E0-DD1F-4917-AD7A-DB80BA8E7E0D}" type="presOf" srcId="{23794009-D629-42E5-9403-DD1B367F6953}" destId="{4E71822E-3277-4D61-91CA-01222F1CB68B}" srcOrd="0" destOrd="4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D17B0-F086-4BE1-A659-5157CE42FFA0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accent1" phldr="1"/>
      <dgm:spPr/>
      <dgm:t>
        <a:bodyPr/>
        <a:lstStyle/>
        <a:p>
          <a:endParaRPr lang="es-ES"/>
        </a:p>
      </dgm:t>
    </dgm:pt>
    <dgm:pt modelId="{0F63BDBE-59CF-4623-83A8-7485DE79BA0B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dirty="0" smtClean="0"/>
            <a:t>La calificación es pre-requisito de la validación</a:t>
          </a:r>
          <a:endParaRPr lang="es-ES" sz="2800" dirty="0"/>
        </a:p>
      </dgm:t>
    </dgm:pt>
    <dgm:pt modelId="{E6CB2739-BFEB-49D8-8D12-95F4A94DEAC2}" cxnId="{42C7483A-03CA-44C7-A1FE-DAE9E905D06A}" type="parTrans">
      <dgm:prSet/>
      <dgm:spPr/>
      <dgm:t>
        <a:bodyPr/>
        <a:lstStyle/>
        <a:p>
          <a:endParaRPr lang="es-ES" sz="2800"/>
        </a:p>
      </dgm:t>
    </dgm:pt>
    <dgm:pt modelId="{C1EA6A9E-A46E-4476-AF4E-FE00842062AD}" cxnId="{42C7483A-03CA-44C7-A1FE-DAE9E905D06A}" type="sibTrans">
      <dgm:prSet/>
      <dgm:spPr/>
      <dgm:t>
        <a:bodyPr/>
        <a:lstStyle/>
        <a:p>
          <a:endParaRPr lang="es-ES" sz="2800"/>
        </a:p>
      </dgm:t>
    </dgm:pt>
    <dgm:pt modelId="{E8944B17-FD65-4D02-B12F-472A5676701E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dirty="0" smtClean="0"/>
            <a:t>la calificación se utiliza para equipos y servicios</a:t>
          </a:r>
          <a:endParaRPr lang="es-ES" sz="2800" dirty="0"/>
        </a:p>
      </dgm:t>
    </dgm:pt>
    <dgm:pt modelId="{F0A3DBA0-8139-4935-B4D7-F1BBB317BA97}" cxnId="{3E475AE2-B5A3-4904-9280-266D489F1F9F}" type="parTrans">
      <dgm:prSet/>
      <dgm:spPr/>
      <dgm:t>
        <a:bodyPr/>
        <a:lstStyle/>
        <a:p>
          <a:endParaRPr lang="es-ES" sz="2800"/>
        </a:p>
      </dgm:t>
    </dgm:pt>
    <dgm:pt modelId="{43DB252C-4C3A-40D1-B6E3-4CE95F9C6EFC}" cxnId="{3E475AE2-B5A3-4904-9280-266D489F1F9F}" type="sibTrans">
      <dgm:prSet/>
      <dgm:spPr/>
      <dgm:t>
        <a:bodyPr/>
        <a:lstStyle/>
        <a:p>
          <a:endParaRPr lang="es-ES" sz="2800"/>
        </a:p>
      </dgm:t>
    </dgm:pt>
    <dgm:pt modelId="{3C4B38AD-5B70-4F90-936E-A1F4E43D65E2}">
      <dgm:prSet phldrT="[Texto]" custT="1"/>
      <dgm:spPr/>
      <dgm:t>
        <a:bodyPr/>
        <a:lstStyle/>
        <a:p>
          <a:r>
            <a:rPr lang="es-ES" sz="2800" dirty="0" smtClean="0"/>
            <a:t>la validación se utiliza para procesos, sistemas, métodos de ensayo y procedimientos.</a:t>
          </a:r>
          <a:endParaRPr lang="es-ES" sz="2800" dirty="0"/>
        </a:p>
      </dgm:t>
    </dgm:pt>
    <dgm:pt modelId="{F9689C70-E641-4BED-BBAD-979908D85EF6}" cxnId="{D002E7F4-F934-4BCE-AEEB-D31B9E32DCA3}" type="parTrans">
      <dgm:prSet/>
      <dgm:spPr/>
      <dgm:t>
        <a:bodyPr/>
        <a:lstStyle/>
        <a:p>
          <a:endParaRPr lang="es-ES" sz="2800"/>
        </a:p>
      </dgm:t>
    </dgm:pt>
    <dgm:pt modelId="{933094EF-7355-44C1-B0A6-AE7615A0546C}" cxnId="{D002E7F4-F934-4BCE-AEEB-D31B9E32DCA3}" type="sibTrans">
      <dgm:prSet/>
      <dgm:spPr/>
      <dgm:t>
        <a:bodyPr/>
        <a:lstStyle/>
        <a:p>
          <a:endParaRPr lang="es-ES" sz="2800"/>
        </a:p>
      </dgm:t>
    </dgm:pt>
    <dgm:pt modelId="{79E5B9D2-176E-44AF-91D5-4A5F3966E60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dirty="0" smtClean="0"/>
            <a:t>La calibración para los instrumentos de medición. </a:t>
          </a:r>
          <a:endParaRPr lang="es-ES" sz="2800" dirty="0"/>
        </a:p>
      </dgm:t>
    </dgm:pt>
    <dgm:pt modelId="{6AA9E168-7300-44D6-88C7-310C0B931958}" cxnId="{51F8EAE9-DB69-43D6-9D3C-6400C1F6D23F}" type="parTrans">
      <dgm:prSet/>
      <dgm:spPr/>
      <dgm:t>
        <a:bodyPr/>
        <a:lstStyle/>
        <a:p>
          <a:endParaRPr lang="es-ES" sz="2800"/>
        </a:p>
      </dgm:t>
    </dgm:pt>
    <dgm:pt modelId="{3750142E-521C-43B0-864D-AFA9EC392EDC}" cxnId="{51F8EAE9-DB69-43D6-9D3C-6400C1F6D23F}" type="sibTrans">
      <dgm:prSet/>
      <dgm:spPr/>
      <dgm:t>
        <a:bodyPr/>
        <a:lstStyle/>
        <a:p>
          <a:endParaRPr lang="es-ES" sz="2800"/>
        </a:p>
      </dgm:t>
    </dgm:pt>
    <dgm:pt modelId="{C1A5BBDB-E9D8-419E-91BD-18198269AC39}" type="pres">
      <dgm:prSet presAssocID="{1FDD17B0-F086-4BE1-A659-5157CE42FFA0}" presName="linear" presStyleCnt="0">
        <dgm:presLayoutVars>
          <dgm:dir/>
          <dgm:animLvl val="lvl"/>
          <dgm:resizeHandles val="exact"/>
        </dgm:presLayoutVars>
      </dgm:prSet>
      <dgm:spPr/>
    </dgm:pt>
    <dgm:pt modelId="{F3D1F17D-0233-4669-9DFE-E6AAE9042869}" type="pres">
      <dgm:prSet presAssocID="{0F63BDBE-59CF-4623-83A8-7485DE79BA0B}" presName="parentLin" presStyleCnt="0"/>
      <dgm:spPr/>
    </dgm:pt>
    <dgm:pt modelId="{00DB950B-5E68-4843-87F1-CE0017482EF8}" type="pres">
      <dgm:prSet presAssocID="{0F63BDBE-59CF-4623-83A8-7485DE79BA0B}" presName="parentLeftMargin" presStyleLbl="node1" presStyleIdx="0" presStyleCnt="4"/>
      <dgm:spPr/>
    </dgm:pt>
    <dgm:pt modelId="{06E4090F-3735-411C-82B2-AE7BE4799406}" type="pres">
      <dgm:prSet presAssocID="{0F63BDBE-59CF-4623-83A8-7485DE79BA0B}" presName="parentText" presStyleLbl="node1" presStyleIdx="0" presStyleCnt="4" custScaleX="132020" custLinFactNeighborX="3447" custLinFactNeighborY="62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9F3FC-7132-417F-979C-1C0014DA43EE}" type="pres">
      <dgm:prSet presAssocID="{0F63BDBE-59CF-4623-83A8-7485DE79BA0B}" presName="negativeSpace" presStyleCnt="0"/>
      <dgm:spPr/>
    </dgm:pt>
    <dgm:pt modelId="{AC9983CC-791C-4DD0-8A89-95A6D8617948}" type="pres">
      <dgm:prSet presAssocID="{0F63BDBE-59CF-4623-83A8-7485DE79BA0B}" presName="childText" presStyleLbl="conFgAcc1" presStyleIdx="0" presStyleCnt="4">
        <dgm:presLayoutVars>
          <dgm:bulletEnabled val="1"/>
        </dgm:presLayoutVars>
      </dgm:prSet>
      <dgm:spPr/>
    </dgm:pt>
    <dgm:pt modelId="{6E924FD4-F82F-4856-B130-1D4946A3E036}" type="pres">
      <dgm:prSet presAssocID="{C1EA6A9E-A46E-4476-AF4E-FE00842062AD}" presName="spaceBetweenRectangles" presStyleCnt="0"/>
      <dgm:spPr/>
    </dgm:pt>
    <dgm:pt modelId="{AFF6393D-A9D5-44F4-AA0A-44F998736A38}" type="pres">
      <dgm:prSet presAssocID="{E8944B17-FD65-4D02-B12F-472A5676701E}" presName="parentLin" presStyleCnt="0"/>
      <dgm:spPr/>
    </dgm:pt>
    <dgm:pt modelId="{10A0CD17-E58A-4DCC-82A1-7CB8F670E0BB}" type="pres">
      <dgm:prSet presAssocID="{E8944B17-FD65-4D02-B12F-472A5676701E}" presName="parentLeftMargin" presStyleLbl="node1" presStyleIdx="0" presStyleCnt="4"/>
      <dgm:spPr/>
    </dgm:pt>
    <dgm:pt modelId="{2D54B7B1-55D9-4964-AA67-F2F31A4F7FE0}" type="pres">
      <dgm:prSet presAssocID="{E8944B17-FD65-4D02-B12F-472A5676701E}" presName="parentText" presStyleLbl="node1" presStyleIdx="1" presStyleCnt="4" custScaleX="1320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7F0AF0-0E67-4422-BCA0-07248362AC59}" type="pres">
      <dgm:prSet presAssocID="{E8944B17-FD65-4D02-B12F-472A5676701E}" presName="negativeSpace" presStyleCnt="0"/>
      <dgm:spPr/>
    </dgm:pt>
    <dgm:pt modelId="{F4668301-C55C-4E9A-9BC4-9D06D5832EBC}" type="pres">
      <dgm:prSet presAssocID="{E8944B17-FD65-4D02-B12F-472A5676701E}" presName="childText" presStyleLbl="conFgAcc1" presStyleIdx="1" presStyleCnt="4">
        <dgm:presLayoutVars>
          <dgm:bulletEnabled val="1"/>
        </dgm:presLayoutVars>
      </dgm:prSet>
      <dgm:spPr/>
    </dgm:pt>
    <dgm:pt modelId="{1C9A4CCF-BE13-434E-B92D-389BE2E49E9D}" type="pres">
      <dgm:prSet presAssocID="{43DB252C-4C3A-40D1-B6E3-4CE95F9C6EFC}" presName="spaceBetweenRectangles" presStyleCnt="0"/>
      <dgm:spPr/>
    </dgm:pt>
    <dgm:pt modelId="{8239D1AA-D48E-41CE-8EB2-A6AFCDAF5D44}" type="pres">
      <dgm:prSet presAssocID="{3C4B38AD-5B70-4F90-936E-A1F4E43D65E2}" presName="parentLin" presStyleCnt="0"/>
      <dgm:spPr/>
    </dgm:pt>
    <dgm:pt modelId="{399F32BD-B49F-4D78-BFD7-5049BF78818E}" type="pres">
      <dgm:prSet presAssocID="{3C4B38AD-5B70-4F90-936E-A1F4E43D65E2}" presName="parentLeftMargin" presStyleLbl="node1" presStyleIdx="1" presStyleCnt="4"/>
      <dgm:spPr/>
    </dgm:pt>
    <dgm:pt modelId="{A7D6776E-19EC-4655-A9FB-AC8EA068B7C7}" type="pres">
      <dgm:prSet presAssocID="{3C4B38AD-5B70-4F90-936E-A1F4E43D65E2}" presName="parentText" presStyleLbl="node1" presStyleIdx="2" presStyleCnt="4" custScaleX="132020">
        <dgm:presLayoutVars>
          <dgm:chMax val="0"/>
          <dgm:bulletEnabled val="1"/>
        </dgm:presLayoutVars>
      </dgm:prSet>
      <dgm:spPr/>
    </dgm:pt>
    <dgm:pt modelId="{9CAD05BE-ECE7-42F9-BAE5-3EF763B1F3BF}" type="pres">
      <dgm:prSet presAssocID="{3C4B38AD-5B70-4F90-936E-A1F4E43D65E2}" presName="negativeSpace" presStyleCnt="0"/>
      <dgm:spPr/>
    </dgm:pt>
    <dgm:pt modelId="{2385B19B-7820-432B-851E-84523FD11E3C}" type="pres">
      <dgm:prSet presAssocID="{3C4B38AD-5B70-4F90-936E-A1F4E43D65E2}" presName="childText" presStyleLbl="conFgAcc1" presStyleIdx="2" presStyleCnt="4">
        <dgm:presLayoutVars>
          <dgm:bulletEnabled val="1"/>
        </dgm:presLayoutVars>
      </dgm:prSet>
      <dgm:spPr/>
    </dgm:pt>
    <dgm:pt modelId="{1ABF5EA1-795D-4589-91AA-504EC863D210}" type="pres">
      <dgm:prSet presAssocID="{933094EF-7355-44C1-B0A6-AE7615A0546C}" presName="spaceBetweenRectangles" presStyleCnt="0"/>
      <dgm:spPr/>
    </dgm:pt>
    <dgm:pt modelId="{85F5978A-2255-404C-9FC2-04D24FC2BCDA}" type="pres">
      <dgm:prSet presAssocID="{79E5B9D2-176E-44AF-91D5-4A5F3966E600}" presName="parentLin" presStyleCnt="0"/>
      <dgm:spPr/>
    </dgm:pt>
    <dgm:pt modelId="{BABD6C73-469B-454B-AAAD-1ABE10F094E2}" type="pres">
      <dgm:prSet presAssocID="{79E5B9D2-176E-44AF-91D5-4A5F3966E600}" presName="parentLeftMargin" presStyleLbl="node1" presStyleIdx="2" presStyleCnt="4"/>
      <dgm:spPr/>
    </dgm:pt>
    <dgm:pt modelId="{78AEF6B3-8449-407B-8B9E-E134F25B32CA}" type="pres">
      <dgm:prSet presAssocID="{79E5B9D2-176E-44AF-91D5-4A5F3966E600}" presName="parentText" presStyleLbl="node1" presStyleIdx="3" presStyleCnt="4" custScaleX="1320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B34B4-AD26-4F77-B0B7-FF188F92B953}" type="pres">
      <dgm:prSet presAssocID="{79E5B9D2-176E-44AF-91D5-4A5F3966E600}" presName="negativeSpace" presStyleCnt="0"/>
      <dgm:spPr/>
    </dgm:pt>
    <dgm:pt modelId="{2FFD91A4-36BC-4ECF-8D2E-95232B5EA81B}" type="pres">
      <dgm:prSet presAssocID="{79E5B9D2-176E-44AF-91D5-4A5F3966E60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9B08194-19F6-44F7-B82D-0CB486699C42}" type="presOf" srcId="{3C4B38AD-5B70-4F90-936E-A1F4E43D65E2}" destId="{A7D6776E-19EC-4655-A9FB-AC8EA068B7C7}" srcOrd="1" destOrd="0" presId="urn:microsoft.com/office/officeart/2005/8/layout/list1"/>
    <dgm:cxn modelId="{815509C8-D675-42DE-A22A-E0C5B75E3335}" type="presOf" srcId="{79E5B9D2-176E-44AF-91D5-4A5F3966E600}" destId="{78AEF6B3-8449-407B-8B9E-E134F25B32CA}" srcOrd="1" destOrd="0" presId="urn:microsoft.com/office/officeart/2005/8/layout/list1"/>
    <dgm:cxn modelId="{A50BFD5B-2003-4575-919F-1A9C7BE9412F}" type="presOf" srcId="{79E5B9D2-176E-44AF-91D5-4A5F3966E600}" destId="{BABD6C73-469B-454B-AAAD-1ABE10F094E2}" srcOrd="0" destOrd="0" presId="urn:microsoft.com/office/officeart/2005/8/layout/list1"/>
    <dgm:cxn modelId="{AA8DB9E1-8F3D-4946-9E68-D08ADFB74B4F}" type="presOf" srcId="{1FDD17B0-F086-4BE1-A659-5157CE42FFA0}" destId="{C1A5BBDB-E9D8-419E-91BD-18198269AC39}" srcOrd="0" destOrd="0" presId="urn:microsoft.com/office/officeart/2005/8/layout/list1"/>
    <dgm:cxn modelId="{83131550-DBCB-4676-BA44-1145AF779E84}" type="presOf" srcId="{0F63BDBE-59CF-4623-83A8-7485DE79BA0B}" destId="{06E4090F-3735-411C-82B2-AE7BE4799406}" srcOrd="1" destOrd="0" presId="urn:microsoft.com/office/officeart/2005/8/layout/list1"/>
    <dgm:cxn modelId="{51F8EAE9-DB69-43D6-9D3C-6400C1F6D23F}" srcId="{1FDD17B0-F086-4BE1-A659-5157CE42FFA0}" destId="{79E5B9D2-176E-44AF-91D5-4A5F3966E600}" srcOrd="3" destOrd="0" parTransId="{6AA9E168-7300-44D6-88C7-310C0B931958}" sibTransId="{3750142E-521C-43B0-864D-AFA9EC392EDC}"/>
    <dgm:cxn modelId="{8B75023F-E4D4-45E1-AF0D-E899E60BB56A}" type="presOf" srcId="{E8944B17-FD65-4D02-B12F-472A5676701E}" destId="{10A0CD17-E58A-4DCC-82A1-7CB8F670E0BB}" srcOrd="0" destOrd="0" presId="urn:microsoft.com/office/officeart/2005/8/layout/list1"/>
    <dgm:cxn modelId="{D002E7F4-F934-4BCE-AEEB-D31B9E32DCA3}" srcId="{1FDD17B0-F086-4BE1-A659-5157CE42FFA0}" destId="{3C4B38AD-5B70-4F90-936E-A1F4E43D65E2}" srcOrd="2" destOrd="0" parTransId="{F9689C70-E641-4BED-BBAD-979908D85EF6}" sibTransId="{933094EF-7355-44C1-B0A6-AE7615A0546C}"/>
    <dgm:cxn modelId="{7735FC9B-3401-4177-8ABE-3C4C271F7E2B}" type="presOf" srcId="{3C4B38AD-5B70-4F90-936E-A1F4E43D65E2}" destId="{399F32BD-B49F-4D78-BFD7-5049BF78818E}" srcOrd="0" destOrd="0" presId="urn:microsoft.com/office/officeart/2005/8/layout/list1"/>
    <dgm:cxn modelId="{0309896D-9902-4C7F-A606-05F748FC973A}" type="presOf" srcId="{0F63BDBE-59CF-4623-83A8-7485DE79BA0B}" destId="{00DB950B-5E68-4843-87F1-CE0017482EF8}" srcOrd="0" destOrd="0" presId="urn:microsoft.com/office/officeart/2005/8/layout/list1"/>
    <dgm:cxn modelId="{3E475AE2-B5A3-4904-9280-266D489F1F9F}" srcId="{1FDD17B0-F086-4BE1-A659-5157CE42FFA0}" destId="{E8944B17-FD65-4D02-B12F-472A5676701E}" srcOrd="1" destOrd="0" parTransId="{F0A3DBA0-8139-4935-B4D7-F1BBB317BA97}" sibTransId="{43DB252C-4C3A-40D1-B6E3-4CE95F9C6EFC}"/>
    <dgm:cxn modelId="{4AAE0673-31DF-4819-8C50-E9346D9DF11D}" type="presOf" srcId="{E8944B17-FD65-4D02-B12F-472A5676701E}" destId="{2D54B7B1-55D9-4964-AA67-F2F31A4F7FE0}" srcOrd="1" destOrd="0" presId="urn:microsoft.com/office/officeart/2005/8/layout/list1"/>
    <dgm:cxn modelId="{42C7483A-03CA-44C7-A1FE-DAE9E905D06A}" srcId="{1FDD17B0-F086-4BE1-A659-5157CE42FFA0}" destId="{0F63BDBE-59CF-4623-83A8-7485DE79BA0B}" srcOrd="0" destOrd="0" parTransId="{E6CB2739-BFEB-49D8-8D12-95F4A94DEAC2}" sibTransId="{C1EA6A9E-A46E-4476-AF4E-FE00842062AD}"/>
    <dgm:cxn modelId="{F38473CF-7926-4681-9A7A-71C746A2C497}" type="presParOf" srcId="{C1A5BBDB-E9D8-419E-91BD-18198269AC39}" destId="{F3D1F17D-0233-4669-9DFE-E6AAE9042869}" srcOrd="0" destOrd="0" presId="urn:microsoft.com/office/officeart/2005/8/layout/list1"/>
    <dgm:cxn modelId="{92219AF4-0CCD-4B9A-B22B-9DF946299985}" type="presParOf" srcId="{F3D1F17D-0233-4669-9DFE-E6AAE9042869}" destId="{00DB950B-5E68-4843-87F1-CE0017482EF8}" srcOrd="0" destOrd="0" presId="urn:microsoft.com/office/officeart/2005/8/layout/list1"/>
    <dgm:cxn modelId="{6A845DE8-5EE3-42D5-865E-FC8D940CD6BC}" type="presParOf" srcId="{F3D1F17D-0233-4669-9DFE-E6AAE9042869}" destId="{06E4090F-3735-411C-82B2-AE7BE4799406}" srcOrd="1" destOrd="0" presId="urn:microsoft.com/office/officeart/2005/8/layout/list1"/>
    <dgm:cxn modelId="{8126872F-3A18-42BB-A8E2-BF2128B26722}" type="presParOf" srcId="{C1A5BBDB-E9D8-419E-91BD-18198269AC39}" destId="{A409F3FC-7132-417F-979C-1C0014DA43EE}" srcOrd="1" destOrd="0" presId="urn:microsoft.com/office/officeart/2005/8/layout/list1"/>
    <dgm:cxn modelId="{0E0AE36A-1731-4636-90DC-2B77AD8A12A2}" type="presParOf" srcId="{C1A5BBDB-E9D8-419E-91BD-18198269AC39}" destId="{AC9983CC-791C-4DD0-8A89-95A6D8617948}" srcOrd="2" destOrd="0" presId="urn:microsoft.com/office/officeart/2005/8/layout/list1"/>
    <dgm:cxn modelId="{8415FEB1-F801-4C2B-893C-10394F93ABB2}" type="presParOf" srcId="{C1A5BBDB-E9D8-419E-91BD-18198269AC39}" destId="{6E924FD4-F82F-4856-B130-1D4946A3E036}" srcOrd="3" destOrd="0" presId="urn:microsoft.com/office/officeart/2005/8/layout/list1"/>
    <dgm:cxn modelId="{E1FDD389-6E32-4B93-A817-9C2314A453A9}" type="presParOf" srcId="{C1A5BBDB-E9D8-419E-91BD-18198269AC39}" destId="{AFF6393D-A9D5-44F4-AA0A-44F998736A38}" srcOrd="4" destOrd="0" presId="urn:microsoft.com/office/officeart/2005/8/layout/list1"/>
    <dgm:cxn modelId="{8976E154-7CCD-44B2-9BD4-B2BABD1BDE2F}" type="presParOf" srcId="{AFF6393D-A9D5-44F4-AA0A-44F998736A38}" destId="{10A0CD17-E58A-4DCC-82A1-7CB8F670E0BB}" srcOrd="0" destOrd="0" presId="urn:microsoft.com/office/officeart/2005/8/layout/list1"/>
    <dgm:cxn modelId="{BF5327C7-9CAA-4913-B93B-ACB417AB064E}" type="presParOf" srcId="{AFF6393D-A9D5-44F4-AA0A-44F998736A38}" destId="{2D54B7B1-55D9-4964-AA67-F2F31A4F7FE0}" srcOrd="1" destOrd="0" presId="urn:microsoft.com/office/officeart/2005/8/layout/list1"/>
    <dgm:cxn modelId="{EB5D4D3E-2BA9-46BB-A7CC-A281CE5F5AA7}" type="presParOf" srcId="{C1A5BBDB-E9D8-419E-91BD-18198269AC39}" destId="{447F0AF0-0E67-4422-BCA0-07248362AC59}" srcOrd="5" destOrd="0" presId="urn:microsoft.com/office/officeart/2005/8/layout/list1"/>
    <dgm:cxn modelId="{994BF424-8C96-40DA-AFD9-D679DFB67B9D}" type="presParOf" srcId="{C1A5BBDB-E9D8-419E-91BD-18198269AC39}" destId="{F4668301-C55C-4E9A-9BC4-9D06D5832EBC}" srcOrd="6" destOrd="0" presId="urn:microsoft.com/office/officeart/2005/8/layout/list1"/>
    <dgm:cxn modelId="{42296133-2530-4119-940E-7599342E27FA}" type="presParOf" srcId="{C1A5BBDB-E9D8-419E-91BD-18198269AC39}" destId="{1C9A4CCF-BE13-434E-B92D-389BE2E49E9D}" srcOrd="7" destOrd="0" presId="urn:microsoft.com/office/officeart/2005/8/layout/list1"/>
    <dgm:cxn modelId="{CE1AAEE4-5044-4BB3-AE53-5C9374E56172}" type="presParOf" srcId="{C1A5BBDB-E9D8-419E-91BD-18198269AC39}" destId="{8239D1AA-D48E-41CE-8EB2-A6AFCDAF5D44}" srcOrd="8" destOrd="0" presId="urn:microsoft.com/office/officeart/2005/8/layout/list1"/>
    <dgm:cxn modelId="{0AA147A1-B5C3-4235-A3FD-25EFE72FC9F4}" type="presParOf" srcId="{8239D1AA-D48E-41CE-8EB2-A6AFCDAF5D44}" destId="{399F32BD-B49F-4D78-BFD7-5049BF78818E}" srcOrd="0" destOrd="0" presId="urn:microsoft.com/office/officeart/2005/8/layout/list1"/>
    <dgm:cxn modelId="{6288F39B-5CF0-4806-ADC0-C0048473684A}" type="presParOf" srcId="{8239D1AA-D48E-41CE-8EB2-A6AFCDAF5D44}" destId="{A7D6776E-19EC-4655-A9FB-AC8EA068B7C7}" srcOrd="1" destOrd="0" presId="urn:microsoft.com/office/officeart/2005/8/layout/list1"/>
    <dgm:cxn modelId="{B99107F9-6995-4880-ACF9-83BB46DA1DFC}" type="presParOf" srcId="{C1A5BBDB-E9D8-419E-91BD-18198269AC39}" destId="{9CAD05BE-ECE7-42F9-BAE5-3EF763B1F3BF}" srcOrd="9" destOrd="0" presId="urn:microsoft.com/office/officeart/2005/8/layout/list1"/>
    <dgm:cxn modelId="{AD15D807-4C1E-452F-AC8A-817A13DD9BE8}" type="presParOf" srcId="{C1A5BBDB-E9D8-419E-91BD-18198269AC39}" destId="{2385B19B-7820-432B-851E-84523FD11E3C}" srcOrd="10" destOrd="0" presId="urn:microsoft.com/office/officeart/2005/8/layout/list1"/>
    <dgm:cxn modelId="{8A40B30D-D9FB-4AEF-A67B-411A5C09FF69}" type="presParOf" srcId="{C1A5BBDB-E9D8-419E-91BD-18198269AC39}" destId="{1ABF5EA1-795D-4589-91AA-504EC863D210}" srcOrd="11" destOrd="0" presId="urn:microsoft.com/office/officeart/2005/8/layout/list1"/>
    <dgm:cxn modelId="{474C34A5-7D90-4DAC-AA2C-27595685C04F}" type="presParOf" srcId="{C1A5BBDB-E9D8-419E-91BD-18198269AC39}" destId="{85F5978A-2255-404C-9FC2-04D24FC2BCDA}" srcOrd="12" destOrd="0" presId="urn:microsoft.com/office/officeart/2005/8/layout/list1"/>
    <dgm:cxn modelId="{476C5C9A-4D3F-4625-8B25-61283C25A0A5}" type="presParOf" srcId="{85F5978A-2255-404C-9FC2-04D24FC2BCDA}" destId="{BABD6C73-469B-454B-AAAD-1ABE10F094E2}" srcOrd="0" destOrd="0" presId="urn:microsoft.com/office/officeart/2005/8/layout/list1"/>
    <dgm:cxn modelId="{27F05746-A501-4C75-A199-6C98D14773E3}" type="presParOf" srcId="{85F5978A-2255-404C-9FC2-04D24FC2BCDA}" destId="{78AEF6B3-8449-407B-8B9E-E134F25B32CA}" srcOrd="1" destOrd="0" presId="urn:microsoft.com/office/officeart/2005/8/layout/list1"/>
    <dgm:cxn modelId="{C8796D23-86EE-4ADB-A512-866E87E13A02}" type="presParOf" srcId="{C1A5BBDB-E9D8-419E-91BD-18198269AC39}" destId="{E88B34B4-AD26-4F77-B0B7-FF188F92B953}" srcOrd="13" destOrd="0" presId="urn:microsoft.com/office/officeart/2005/8/layout/list1"/>
    <dgm:cxn modelId="{5D878731-885F-4CB9-B87B-843BD12DAA15}" type="presParOf" srcId="{C1A5BBDB-E9D8-419E-91BD-18198269AC39}" destId="{2FFD91A4-36BC-4ECF-8D2E-95232B5EA81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9EE928-A8A4-4E2C-8E01-D2A87BAC4C4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accent1" phldr="1"/>
      <dgm:spPr/>
      <dgm:t>
        <a:bodyPr/>
        <a:lstStyle/>
        <a:p>
          <a:endParaRPr lang="es-ES"/>
        </a:p>
      </dgm:t>
    </dgm:pt>
    <dgm:pt modelId="{674187C7-EE3C-4BF1-85D9-3C98A708A421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3600" kern="1200" dirty="0" smtClean="0"/>
            <a:t>La calificación de un SAC  contiene:</a:t>
          </a:r>
          <a:endParaRPr lang="es-ES" sz="3600" dirty="0"/>
        </a:p>
      </dgm:t>
    </dgm:pt>
    <dgm:pt modelId="{7232E380-A7A0-462F-96E1-58F515618A13}" cxnId="{0B5931EE-1E72-4BA0-A303-E5163131A92F}" type="parTrans">
      <dgm:prSet/>
      <dgm:spPr/>
      <dgm:t>
        <a:bodyPr/>
        <a:lstStyle/>
        <a:p>
          <a:endParaRPr lang="es-ES" sz="3200"/>
        </a:p>
      </dgm:t>
    </dgm:pt>
    <dgm:pt modelId="{0704C916-6EDE-47AD-8BD3-141F278B91AD}" cxnId="{0B5931EE-1E72-4BA0-A303-E5163131A92F}" type="sibTrans">
      <dgm:prSet/>
      <dgm:spPr/>
      <dgm:t>
        <a:bodyPr/>
        <a:lstStyle/>
        <a:p>
          <a:endParaRPr lang="es-ES" sz="3200"/>
        </a:p>
      </dgm:t>
    </dgm:pt>
    <dgm:pt modelId="{CCEDB9FC-6FCE-4095-B01F-CDA88FF12F6C}">
      <dgm:prSet phldrT="[Texto]" custT="1"/>
      <dgm:spPr/>
      <dgm:t>
        <a:bodyPr/>
        <a:lstStyle/>
        <a:p>
          <a:r>
            <a:rPr lang="es-ES" sz="3200" dirty="0" smtClean="0"/>
            <a:t>Instalación (IQ)</a:t>
          </a:r>
          <a:endParaRPr lang="es-ES" sz="3200" dirty="0"/>
        </a:p>
      </dgm:t>
    </dgm:pt>
    <dgm:pt modelId="{CBB09586-0C5F-4322-A105-BDA65C092BD3}" cxnId="{D432076A-B6F1-45D6-8C9A-F8FD8CE27AF8}" type="parTrans">
      <dgm:prSet/>
      <dgm:spPr/>
      <dgm:t>
        <a:bodyPr/>
        <a:lstStyle/>
        <a:p>
          <a:endParaRPr lang="es-ES" sz="3200"/>
        </a:p>
      </dgm:t>
    </dgm:pt>
    <dgm:pt modelId="{503C1FF8-EB45-4AFF-8393-6DEDE8558597}" cxnId="{D432076A-B6F1-45D6-8C9A-F8FD8CE27AF8}" type="sibTrans">
      <dgm:prSet/>
      <dgm:spPr/>
      <dgm:t>
        <a:bodyPr/>
        <a:lstStyle/>
        <a:p>
          <a:endParaRPr lang="es-ES" sz="3200"/>
        </a:p>
      </dgm:t>
    </dgm:pt>
    <dgm:pt modelId="{C13BA923-7381-489F-860D-D2299CB01207}">
      <dgm:prSet phldrT="[Texto]" custT="1"/>
      <dgm:spPr/>
      <dgm:t>
        <a:bodyPr/>
        <a:lstStyle/>
        <a:p>
          <a:r>
            <a:rPr lang="es-ES" sz="3200" dirty="0" smtClean="0"/>
            <a:t>Operación (OQ) y</a:t>
          </a:r>
          <a:endParaRPr lang="es-ES" sz="3200" dirty="0"/>
        </a:p>
      </dgm:t>
    </dgm:pt>
    <dgm:pt modelId="{586682E8-B9D4-4D37-9710-B6DD3B4E029E}" cxnId="{77212F2A-E299-49CB-958B-EC48539FEC23}" type="parTrans">
      <dgm:prSet/>
      <dgm:spPr/>
      <dgm:t>
        <a:bodyPr/>
        <a:lstStyle/>
        <a:p>
          <a:endParaRPr lang="es-ES" sz="3200"/>
        </a:p>
      </dgm:t>
    </dgm:pt>
    <dgm:pt modelId="{BA8F6C75-D412-4DF2-8DF3-A1391EBDFAC9}" cxnId="{77212F2A-E299-49CB-958B-EC48539FEC23}" type="sibTrans">
      <dgm:prSet/>
      <dgm:spPr/>
      <dgm:t>
        <a:bodyPr/>
        <a:lstStyle/>
        <a:p>
          <a:endParaRPr lang="es-ES" sz="3200"/>
        </a:p>
      </dgm:t>
    </dgm:pt>
    <dgm:pt modelId="{7F56E8E1-57EA-4CBC-9904-DB790134FA9D}">
      <dgm:prSet phldrT="[Texto]" custT="1"/>
      <dgm:spPr/>
      <dgm:t>
        <a:bodyPr/>
        <a:lstStyle/>
        <a:p>
          <a:r>
            <a:rPr lang="es-ES" sz="3200" dirty="0" smtClean="0"/>
            <a:t>Desempeño (PQ)</a:t>
          </a:r>
          <a:endParaRPr lang="es-ES" sz="3200" dirty="0"/>
        </a:p>
      </dgm:t>
    </dgm:pt>
    <dgm:pt modelId="{A3989298-41EA-4A31-8211-ABACA437A89B}" cxnId="{3A992A86-9DD3-4BB8-81C0-D3C4622839F0}" type="parTrans">
      <dgm:prSet/>
      <dgm:spPr/>
      <dgm:t>
        <a:bodyPr/>
        <a:lstStyle/>
        <a:p>
          <a:endParaRPr lang="es-ES" sz="3200"/>
        </a:p>
      </dgm:t>
    </dgm:pt>
    <dgm:pt modelId="{32AEDABA-9BBF-4914-BE99-3ED78EB5D46C}" cxnId="{3A992A86-9DD3-4BB8-81C0-D3C4622839F0}" type="sibTrans">
      <dgm:prSet/>
      <dgm:spPr/>
      <dgm:t>
        <a:bodyPr/>
        <a:lstStyle/>
        <a:p>
          <a:endParaRPr lang="es-ES" sz="3200"/>
        </a:p>
      </dgm:t>
    </dgm:pt>
    <dgm:pt modelId="{7F343C29-0B1C-4381-B732-9035989E8B51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3200" kern="1200" dirty="0" smtClean="0"/>
            <a:t>Calificación de diseño (DQ)</a:t>
          </a:r>
          <a:endParaRPr lang="es-ES" sz="3200" dirty="0"/>
        </a:p>
      </dgm:t>
    </dgm:pt>
    <dgm:pt modelId="{EF6A1C78-3F62-48C4-977D-DDCFCF20D401}" cxnId="{602475CE-1B5F-41E1-9784-22C865C129F7}" type="parTrans">
      <dgm:prSet/>
      <dgm:spPr/>
      <dgm:t>
        <a:bodyPr/>
        <a:lstStyle/>
        <a:p>
          <a:endParaRPr lang="es-ES" sz="3200"/>
        </a:p>
      </dgm:t>
    </dgm:pt>
    <dgm:pt modelId="{58A57842-9203-4596-B1E2-361906F0564D}" cxnId="{602475CE-1B5F-41E1-9784-22C865C129F7}" type="sibTrans">
      <dgm:prSet/>
      <dgm:spPr/>
      <dgm:t>
        <a:bodyPr/>
        <a:lstStyle/>
        <a:p>
          <a:endParaRPr lang="es-ES" sz="3200"/>
        </a:p>
      </dgm:t>
    </dgm:pt>
    <dgm:pt modelId="{9D6A0D7E-A1F2-4DB0-B389-9CCF768ACD6A}" type="pres">
      <dgm:prSet presAssocID="{DC9EE928-A8A4-4E2C-8E01-D2A87BAC4C4F}" presName="linear" presStyleCnt="0">
        <dgm:presLayoutVars>
          <dgm:dir/>
          <dgm:animLvl val="lvl"/>
          <dgm:resizeHandles val="exact"/>
        </dgm:presLayoutVars>
      </dgm:prSet>
      <dgm:spPr/>
    </dgm:pt>
    <dgm:pt modelId="{0FAB9DE0-8D34-450B-8C13-AE22808AB1DA}" type="pres">
      <dgm:prSet presAssocID="{674187C7-EE3C-4BF1-85D9-3C98A708A421}" presName="parentLin" presStyleCnt="0"/>
      <dgm:spPr/>
    </dgm:pt>
    <dgm:pt modelId="{03CA5647-CEBC-4266-AE30-4DF25F8B0ABC}" type="pres">
      <dgm:prSet presAssocID="{674187C7-EE3C-4BF1-85D9-3C98A708A421}" presName="parentLeftMargin" presStyleLbl="node1" presStyleIdx="0" presStyleCnt="5"/>
      <dgm:spPr/>
    </dgm:pt>
    <dgm:pt modelId="{DAF71AE7-0D38-4476-824B-0E10000BE4CA}" type="pres">
      <dgm:prSet presAssocID="{674187C7-EE3C-4BF1-85D9-3C98A708A421}" presName="parentText" presStyleLbl="node1" presStyleIdx="0" presStyleCnt="5" custScaleX="132581" custScaleY="1327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9763F-B922-4BE8-816E-ACCAADE7A75F}" type="pres">
      <dgm:prSet presAssocID="{674187C7-EE3C-4BF1-85D9-3C98A708A421}" presName="negativeSpace" presStyleCnt="0"/>
      <dgm:spPr/>
    </dgm:pt>
    <dgm:pt modelId="{C1B7C92B-577D-4B32-BB25-8674D7C23D72}" type="pres">
      <dgm:prSet presAssocID="{674187C7-EE3C-4BF1-85D9-3C98A708A421}" presName="childText" presStyleLbl="conFgAcc1" presStyleIdx="0" presStyleCnt="5">
        <dgm:presLayoutVars>
          <dgm:bulletEnabled val="1"/>
        </dgm:presLayoutVars>
      </dgm:prSet>
      <dgm:spPr/>
    </dgm:pt>
    <dgm:pt modelId="{4335CD78-4BD3-4D54-A97F-76D4B19BDB82}" type="pres">
      <dgm:prSet presAssocID="{0704C916-6EDE-47AD-8BD3-141F278B91AD}" presName="spaceBetweenRectangles" presStyleCnt="0"/>
      <dgm:spPr/>
    </dgm:pt>
    <dgm:pt modelId="{2C55FBAE-7579-498F-87D9-DACD08D033F3}" type="pres">
      <dgm:prSet presAssocID="{7F343C29-0B1C-4381-B732-9035989E8B51}" presName="parentLin" presStyleCnt="0"/>
      <dgm:spPr/>
    </dgm:pt>
    <dgm:pt modelId="{A89D97C2-6318-4CA7-A85F-011BFEC88E0C}" type="pres">
      <dgm:prSet presAssocID="{7F343C29-0B1C-4381-B732-9035989E8B51}" presName="parentLeftMargin" presStyleLbl="node1" presStyleIdx="0" presStyleCnt="5"/>
      <dgm:spPr/>
    </dgm:pt>
    <dgm:pt modelId="{F8216C14-6B9A-4C94-9E98-1EEA7E2768BE}" type="pres">
      <dgm:prSet presAssocID="{7F343C29-0B1C-4381-B732-9035989E8B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4D15C-CB49-4A30-8D6C-D55465575720}" type="pres">
      <dgm:prSet presAssocID="{7F343C29-0B1C-4381-B732-9035989E8B51}" presName="negativeSpace" presStyleCnt="0"/>
      <dgm:spPr/>
    </dgm:pt>
    <dgm:pt modelId="{D6C6207D-4863-4DC3-B000-13DC76200647}" type="pres">
      <dgm:prSet presAssocID="{7F343C29-0B1C-4381-B732-9035989E8B51}" presName="childText" presStyleLbl="conFgAcc1" presStyleIdx="1" presStyleCnt="5">
        <dgm:presLayoutVars>
          <dgm:bulletEnabled val="1"/>
        </dgm:presLayoutVars>
      </dgm:prSet>
      <dgm:spPr/>
    </dgm:pt>
    <dgm:pt modelId="{B03FF65B-5F23-4222-95ED-2DCB46C9880E}" type="pres">
      <dgm:prSet presAssocID="{58A57842-9203-4596-B1E2-361906F0564D}" presName="spaceBetweenRectangles" presStyleCnt="0"/>
      <dgm:spPr/>
    </dgm:pt>
    <dgm:pt modelId="{A001E43D-ED4E-4906-8533-83606E165277}" type="pres">
      <dgm:prSet presAssocID="{CCEDB9FC-6FCE-4095-B01F-CDA88FF12F6C}" presName="parentLin" presStyleCnt="0"/>
      <dgm:spPr/>
    </dgm:pt>
    <dgm:pt modelId="{F903A42A-CCB5-4005-91EF-522EFF6B2A79}" type="pres">
      <dgm:prSet presAssocID="{CCEDB9FC-6FCE-4095-B01F-CDA88FF12F6C}" presName="parentLeftMargin" presStyleLbl="node1" presStyleIdx="1" presStyleCnt="5"/>
      <dgm:spPr/>
    </dgm:pt>
    <dgm:pt modelId="{E23BDA8D-3C33-4B80-B1ED-9BBA6BE0B383}" type="pres">
      <dgm:prSet presAssocID="{CCEDB9FC-6FCE-4095-B01F-CDA88FF12F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8D149-3186-426D-9C56-CE64DA7A70D9}" type="pres">
      <dgm:prSet presAssocID="{CCEDB9FC-6FCE-4095-B01F-CDA88FF12F6C}" presName="negativeSpace" presStyleCnt="0"/>
      <dgm:spPr/>
    </dgm:pt>
    <dgm:pt modelId="{49CFDFE1-679B-4EB2-8639-62E39DC21DDC}" type="pres">
      <dgm:prSet presAssocID="{CCEDB9FC-6FCE-4095-B01F-CDA88FF12F6C}" presName="childText" presStyleLbl="conFgAcc1" presStyleIdx="2" presStyleCnt="5">
        <dgm:presLayoutVars>
          <dgm:bulletEnabled val="1"/>
        </dgm:presLayoutVars>
      </dgm:prSet>
      <dgm:spPr/>
    </dgm:pt>
    <dgm:pt modelId="{3A0AB107-8F1C-498A-8198-3E4A5DE20793}" type="pres">
      <dgm:prSet presAssocID="{503C1FF8-EB45-4AFF-8393-6DEDE8558597}" presName="spaceBetweenRectangles" presStyleCnt="0"/>
      <dgm:spPr/>
    </dgm:pt>
    <dgm:pt modelId="{540C0827-DAB5-4E22-A4AD-AA5DA5AA56D4}" type="pres">
      <dgm:prSet presAssocID="{C13BA923-7381-489F-860D-D2299CB01207}" presName="parentLin" presStyleCnt="0"/>
      <dgm:spPr/>
    </dgm:pt>
    <dgm:pt modelId="{4E8434F6-35C4-4AEB-9C1A-4BE8DA72043F}" type="pres">
      <dgm:prSet presAssocID="{C13BA923-7381-489F-860D-D2299CB01207}" presName="parentLeftMargin" presStyleLbl="node1" presStyleIdx="2" presStyleCnt="5"/>
      <dgm:spPr/>
    </dgm:pt>
    <dgm:pt modelId="{342294D3-47F5-4F85-B156-DB4F2747639A}" type="pres">
      <dgm:prSet presAssocID="{C13BA923-7381-489F-860D-D2299CB0120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8B12A-90BA-47F4-B79E-874FFAD5276A}" type="pres">
      <dgm:prSet presAssocID="{C13BA923-7381-489F-860D-D2299CB01207}" presName="negativeSpace" presStyleCnt="0"/>
      <dgm:spPr/>
    </dgm:pt>
    <dgm:pt modelId="{DD1130E1-CDAC-4339-A5A4-E2E48F7D447F}" type="pres">
      <dgm:prSet presAssocID="{C13BA923-7381-489F-860D-D2299CB01207}" presName="childText" presStyleLbl="conFgAcc1" presStyleIdx="3" presStyleCnt="5">
        <dgm:presLayoutVars>
          <dgm:bulletEnabled val="1"/>
        </dgm:presLayoutVars>
      </dgm:prSet>
      <dgm:spPr/>
    </dgm:pt>
    <dgm:pt modelId="{AFA05D33-6EDC-4241-8334-7DE6966CE519}" type="pres">
      <dgm:prSet presAssocID="{BA8F6C75-D412-4DF2-8DF3-A1391EBDFAC9}" presName="spaceBetweenRectangles" presStyleCnt="0"/>
      <dgm:spPr/>
    </dgm:pt>
    <dgm:pt modelId="{56DEC3BB-186C-4C76-A5F9-F2A2E44F80B0}" type="pres">
      <dgm:prSet presAssocID="{7F56E8E1-57EA-4CBC-9904-DB790134FA9D}" presName="parentLin" presStyleCnt="0"/>
      <dgm:spPr/>
    </dgm:pt>
    <dgm:pt modelId="{6BB5CBD6-09D3-447A-8B07-14565F9FDDAF}" type="pres">
      <dgm:prSet presAssocID="{7F56E8E1-57EA-4CBC-9904-DB790134FA9D}" presName="parentLeftMargin" presStyleLbl="node1" presStyleIdx="3" presStyleCnt="5"/>
      <dgm:spPr/>
    </dgm:pt>
    <dgm:pt modelId="{D5205B97-598C-48EE-8C94-32A936195374}" type="pres">
      <dgm:prSet presAssocID="{7F56E8E1-57EA-4CBC-9904-DB790134FA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31AD9-B67C-47A9-B458-62AA255393CB}" type="pres">
      <dgm:prSet presAssocID="{7F56E8E1-57EA-4CBC-9904-DB790134FA9D}" presName="negativeSpace" presStyleCnt="0"/>
      <dgm:spPr/>
    </dgm:pt>
    <dgm:pt modelId="{62CD4E47-495F-4445-B70E-56D508A6C3C2}" type="pres">
      <dgm:prSet presAssocID="{7F56E8E1-57EA-4CBC-9904-DB790134FA9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A33FCD5-F309-45BE-A757-5DD88BB1ABD8}" type="presOf" srcId="{C13BA923-7381-489F-860D-D2299CB01207}" destId="{4E8434F6-35C4-4AEB-9C1A-4BE8DA72043F}" srcOrd="0" destOrd="0" presId="urn:microsoft.com/office/officeart/2005/8/layout/list1"/>
    <dgm:cxn modelId="{696E3369-0331-4B0B-B3A3-61F8A1301DAC}" type="presOf" srcId="{C13BA923-7381-489F-860D-D2299CB01207}" destId="{342294D3-47F5-4F85-B156-DB4F2747639A}" srcOrd="1" destOrd="0" presId="urn:microsoft.com/office/officeart/2005/8/layout/list1"/>
    <dgm:cxn modelId="{602475CE-1B5F-41E1-9784-22C865C129F7}" srcId="{DC9EE928-A8A4-4E2C-8E01-D2A87BAC4C4F}" destId="{7F343C29-0B1C-4381-B732-9035989E8B51}" srcOrd="1" destOrd="0" parTransId="{EF6A1C78-3F62-48C4-977D-DDCFCF20D401}" sibTransId="{58A57842-9203-4596-B1E2-361906F0564D}"/>
    <dgm:cxn modelId="{3A992A86-9DD3-4BB8-81C0-D3C4622839F0}" srcId="{DC9EE928-A8A4-4E2C-8E01-D2A87BAC4C4F}" destId="{7F56E8E1-57EA-4CBC-9904-DB790134FA9D}" srcOrd="4" destOrd="0" parTransId="{A3989298-41EA-4A31-8211-ABACA437A89B}" sibTransId="{32AEDABA-9BBF-4914-BE99-3ED78EB5D46C}"/>
    <dgm:cxn modelId="{1086DD53-81AE-496E-936A-633857827D95}" type="presOf" srcId="{674187C7-EE3C-4BF1-85D9-3C98A708A421}" destId="{03CA5647-CEBC-4266-AE30-4DF25F8B0ABC}" srcOrd="0" destOrd="0" presId="urn:microsoft.com/office/officeart/2005/8/layout/list1"/>
    <dgm:cxn modelId="{8E182A7C-147B-4272-8C6C-87EECFEA333D}" type="presOf" srcId="{7F343C29-0B1C-4381-B732-9035989E8B51}" destId="{A89D97C2-6318-4CA7-A85F-011BFEC88E0C}" srcOrd="0" destOrd="0" presId="urn:microsoft.com/office/officeart/2005/8/layout/list1"/>
    <dgm:cxn modelId="{BDD33ABC-EA85-4287-819D-5E63884D1B62}" type="presOf" srcId="{DC9EE928-A8A4-4E2C-8E01-D2A87BAC4C4F}" destId="{9D6A0D7E-A1F2-4DB0-B389-9CCF768ACD6A}" srcOrd="0" destOrd="0" presId="urn:microsoft.com/office/officeart/2005/8/layout/list1"/>
    <dgm:cxn modelId="{0B5931EE-1E72-4BA0-A303-E5163131A92F}" srcId="{DC9EE928-A8A4-4E2C-8E01-D2A87BAC4C4F}" destId="{674187C7-EE3C-4BF1-85D9-3C98A708A421}" srcOrd="0" destOrd="0" parTransId="{7232E380-A7A0-462F-96E1-58F515618A13}" sibTransId="{0704C916-6EDE-47AD-8BD3-141F278B91AD}"/>
    <dgm:cxn modelId="{85BC93FC-6B97-443E-99DD-C843505E609C}" type="presOf" srcId="{7F56E8E1-57EA-4CBC-9904-DB790134FA9D}" destId="{D5205B97-598C-48EE-8C94-32A936195374}" srcOrd="1" destOrd="0" presId="urn:microsoft.com/office/officeart/2005/8/layout/list1"/>
    <dgm:cxn modelId="{42B24CBC-AE36-45D9-98E6-1CB50BFE2988}" type="presOf" srcId="{7F56E8E1-57EA-4CBC-9904-DB790134FA9D}" destId="{6BB5CBD6-09D3-447A-8B07-14565F9FDDAF}" srcOrd="0" destOrd="0" presId="urn:microsoft.com/office/officeart/2005/8/layout/list1"/>
    <dgm:cxn modelId="{ABFA360D-A886-4B46-AE5B-8B84CBF61DCE}" type="presOf" srcId="{CCEDB9FC-6FCE-4095-B01F-CDA88FF12F6C}" destId="{E23BDA8D-3C33-4B80-B1ED-9BBA6BE0B383}" srcOrd="1" destOrd="0" presId="urn:microsoft.com/office/officeart/2005/8/layout/list1"/>
    <dgm:cxn modelId="{D432076A-B6F1-45D6-8C9A-F8FD8CE27AF8}" srcId="{DC9EE928-A8A4-4E2C-8E01-D2A87BAC4C4F}" destId="{CCEDB9FC-6FCE-4095-B01F-CDA88FF12F6C}" srcOrd="2" destOrd="0" parTransId="{CBB09586-0C5F-4322-A105-BDA65C092BD3}" sibTransId="{503C1FF8-EB45-4AFF-8393-6DEDE8558597}"/>
    <dgm:cxn modelId="{1CE454B5-B3F9-46C1-81C5-56341FA736BA}" type="presOf" srcId="{CCEDB9FC-6FCE-4095-B01F-CDA88FF12F6C}" destId="{F903A42A-CCB5-4005-91EF-522EFF6B2A79}" srcOrd="0" destOrd="0" presId="urn:microsoft.com/office/officeart/2005/8/layout/list1"/>
    <dgm:cxn modelId="{DB15A89F-28F8-4E4C-A865-E2B8EA85AF91}" type="presOf" srcId="{674187C7-EE3C-4BF1-85D9-3C98A708A421}" destId="{DAF71AE7-0D38-4476-824B-0E10000BE4CA}" srcOrd="1" destOrd="0" presId="urn:microsoft.com/office/officeart/2005/8/layout/list1"/>
    <dgm:cxn modelId="{92B8DB9D-FB99-4896-A588-1167A2A0D96A}" type="presOf" srcId="{7F343C29-0B1C-4381-B732-9035989E8B51}" destId="{F8216C14-6B9A-4C94-9E98-1EEA7E2768BE}" srcOrd="1" destOrd="0" presId="urn:microsoft.com/office/officeart/2005/8/layout/list1"/>
    <dgm:cxn modelId="{77212F2A-E299-49CB-958B-EC48539FEC23}" srcId="{DC9EE928-A8A4-4E2C-8E01-D2A87BAC4C4F}" destId="{C13BA923-7381-489F-860D-D2299CB01207}" srcOrd="3" destOrd="0" parTransId="{586682E8-B9D4-4D37-9710-B6DD3B4E029E}" sibTransId="{BA8F6C75-D412-4DF2-8DF3-A1391EBDFAC9}"/>
    <dgm:cxn modelId="{CF5BD7BD-6EC7-4D64-B681-F20B464C0321}" type="presParOf" srcId="{9D6A0D7E-A1F2-4DB0-B389-9CCF768ACD6A}" destId="{0FAB9DE0-8D34-450B-8C13-AE22808AB1DA}" srcOrd="0" destOrd="0" presId="urn:microsoft.com/office/officeart/2005/8/layout/list1"/>
    <dgm:cxn modelId="{623DA782-1528-4680-B984-3D63DDE3E0F9}" type="presParOf" srcId="{0FAB9DE0-8D34-450B-8C13-AE22808AB1DA}" destId="{03CA5647-CEBC-4266-AE30-4DF25F8B0ABC}" srcOrd="0" destOrd="0" presId="urn:microsoft.com/office/officeart/2005/8/layout/list1"/>
    <dgm:cxn modelId="{7329F63D-0EF3-45EF-A59A-9F5032851DC0}" type="presParOf" srcId="{0FAB9DE0-8D34-450B-8C13-AE22808AB1DA}" destId="{DAF71AE7-0D38-4476-824B-0E10000BE4CA}" srcOrd="1" destOrd="0" presId="urn:microsoft.com/office/officeart/2005/8/layout/list1"/>
    <dgm:cxn modelId="{9C19CD3D-5BE8-4296-A13E-7216D07C2A7D}" type="presParOf" srcId="{9D6A0D7E-A1F2-4DB0-B389-9CCF768ACD6A}" destId="{A2D9763F-B922-4BE8-816E-ACCAADE7A75F}" srcOrd="1" destOrd="0" presId="urn:microsoft.com/office/officeart/2005/8/layout/list1"/>
    <dgm:cxn modelId="{2A0CEEA0-E3B5-44B3-8906-80DC389229C2}" type="presParOf" srcId="{9D6A0D7E-A1F2-4DB0-B389-9CCF768ACD6A}" destId="{C1B7C92B-577D-4B32-BB25-8674D7C23D72}" srcOrd="2" destOrd="0" presId="urn:microsoft.com/office/officeart/2005/8/layout/list1"/>
    <dgm:cxn modelId="{3FCCD07E-0AED-45C3-B975-7B06C00855EA}" type="presParOf" srcId="{9D6A0D7E-A1F2-4DB0-B389-9CCF768ACD6A}" destId="{4335CD78-4BD3-4D54-A97F-76D4B19BDB82}" srcOrd="3" destOrd="0" presId="urn:microsoft.com/office/officeart/2005/8/layout/list1"/>
    <dgm:cxn modelId="{BFA95ACB-4C91-4E47-A4B7-FA5564294E7A}" type="presParOf" srcId="{9D6A0D7E-A1F2-4DB0-B389-9CCF768ACD6A}" destId="{2C55FBAE-7579-498F-87D9-DACD08D033F3}" srcOrd="4" destOrd="0" presId="urn:microsoft.com/office/officeart/2005/8/layout/list1"/>
    <dgm:cxn modelId="{903E994D-3F0B-46EC-BC42-587F8EAB416E}" type="presParOf" srcId="{2C55FBAE-7579-498F-87D9-DACD08D033F3}" destId="{A89D97C2-6318-4CA7-A85F-011BFEC88E0C}" srcOrd="0" destOrd="0" presId="urn:microsoft.com/office/officeart/2005/8/layout/list1"/>
    <dgm:cxn modelId="{82C5EC8C-0B6F-4943-87DF-08A30BC16B4F}" type="presParOf" srcId="{2C55FBAE-7579-498F-87D9-DACD08D033F3}" destId="{F8216C14-6B9A-4C94-9E98-1EEA7E2768BE}" srcOrd="1" destOrd="0" presId="urn:microsoft.com/office/officeart/2005/8/layout/list1"/>
    <dgm:cxn modelId="{A760D579-8B4D-4F61-BFDF-53D91E509B5C}" type="presParOf" srcId="{9D6A0D7E-A1F2-4DB0-B389-9CCF768ACD6A}" destId="{EC04D15C-CB49-4A30-8D6C-D55465575720}" srcOrd="5" destOrd="0" presId="urn:microsoft.com/office/officeart/2005/8/layout/list1"/>
    <dgm:cxn modelId="{3CB5C90D-FB01-467D-9DAC-5FC1E1C1C3D4}" type="presParOf" srcId="{9D6A0D7E-A1F2-4DB0-B389-9CCF768ACD6A}" destId="{D6C6207D-4863-4DC3-B000-13DC76200647}" srcOrd="6" destOrd="0" presId="urn:microsoft.com/office/officeart/2005/8/layout/list1"/>
    <dgm:cxn modelId="{7E47928C-D8FA-4D65-973D-B86549A59297}" type="presParOf" srcId="{9D6A0D7E-A1F2-4DB0-B389-9CCF768ACD6A}" destId="{B03FF65B-5F23-4222-95ED-2DCB46C9880E}" srcOrd="7" destOrd="0" presId="urn:microsoft.com/office/officeart/2005/8/layout/list1"/>
    <dgm:cxn modelId="{C699A1AD-9438-4870-96A7-07EAD748DAA2}" type="presParOf" srcId="{9D6A0D7E-A1F2-4DB0-B389-9CCF768ACD6A}" destId="{A001E43D-ED4E-4906-8533-83606E165277}" srcOrd="8" destOrd="0" presId="urn:microsoft.com/office/officeart/2005/8/layout/list1"/>
    <dgm:cxn modelId="{89E4BEFD-3310-461F-8511-360651040F4F}" type="presParOf" srcId="{A001E43D-ED4E-4906-8533-83606E165277}" destId="{F903A42A-CCB5-4005-91EF-522EFF6B2A79}" srcOrd="0" destOrd="0" presId="urn:microsoft.com/office/officeart/2005/8/layout/list1"/>
    <dgm:cxn modelId="{383759B0-768B-4448-AB4B-FBE52D5CC624}" type="presParOf" srcId="{A001E43D-ED4E-4906-8533-83606E165277}" destId="{E23BDA8D-3C33-4B80-B1ED-9BBA6BE0B383}" srcOrd="1" destOrd="0" presId="urn:microsoft.com/office/officeart/2005/8/layout/list1"/>
    <dgm:cxn modelId="{E6FE77B5-59C6-45A1-8E82-431730A4E47C}" type="presParOf" srcId="{9D6A0D7E-A1F2-4DB0-B389-9CCF768ACD6A}" destId="{8A48D149-3186-426D-9C56-CE64DA7A70D9}" srcOrd="9" destOrd="0" presId="urn:microsoft.com/office/officeart/2005/8/layout/list1"/>
    <dgm:cxn modelId="{CDED0324-861C-49C3-80D4-3249F9AC6E7F}" type="presParOf" srcId="{9D6A0D7E-A1F2-4DB0-B389-9CCF768ACD6A}" destId="{49CFDFE1-679B-4EB2-8639-62E39DC21DDC}" srcOrd="10" destOrd="0" presId="urn:microsoft.com/office/officeart/2005/8/layout/list1"/>
    <dgm:cxn modelId="{057CFA64-F9FE-43FC-A29C-83CAC0A0DE7E}" type="presParOf" srcId="{9D6A0D7E-A1F2-4DB0-B389-9CCF768ACD6A}" destId="{3A0AB107-8F1C-498A-8198-3E4A5DE20793}" srcOrd="11" destOrd="0" presId="urn:microsoft.com/office/officeart/2005/8/layout/list1"/>
    <dgm:cxn modelId="{15CFE6E5-0305-4BDB-8DF1-2A19772A67B1}" type="presParOf" srcId="{9D6A0D7E-A1F2-4DB0-B389-9CCF768ACD6A}" destId="{540C0827-DAB5-4E22-A4AD-AA5DA5AA56D4}" srcOrd="12" destOrd="0" presId="urn:microsoft.com/office/officeart/2005/8/layout/list1"/>
    <dgm:cxn modelId="{C56214CE-1713-40EE-9225-EBC554278571}" type="presParOf" srcId="{540C0827-DAB5-4E22-A4AD-AA5DA5AA56D4}" destId="{4E8434F6-35C4-4AEB-9C1A-4BE8DA72043F}" srcOrd="0" destOrd="0" presId="urn:microsoft.com/office/officeart/2005/8/layout/list1"/>
    <dgm:cxn modelId="{292A9B8C-64C2-4B02-AC28-DBC8573C43A6}" type="presParOf" srcId="{540C0827-DAB5-4E22-A4AD-AA5DA5AA56D4}" destId="{342294D3-47F5-4F85-B156-DB4F2747639A}" srcOrd="1" destOrd="0" presId="urn:microsoft.com/office/officeart/2005/8/layout/list1"/>
    <dgm:cxn modelId="{41092AE5-A60C-4355-B048-6FBEC042B8E0}" type="presParOf" srcId="{9D6A0D7E-A1F2-4DB0-B389-9CCF768ACD6A}" destId="{2E88B12A-90BA-47F4-B79E-874FFAD5276A}" srcOrd="13" destOrd="0" presId="urn:microsoft.com/office/officeart/2005/8/layout/list1"/>
    <dgm:cxn modelId="{CEF91DA4-AC3B-4850-94BD-C7CA17352B5E}" type="presParOf" srcId="{9D6A0D7E-A1F2-4DB0-B389-9CCF768ACD6A}" destId="{DD1130E1-CDAC-4339-A5A4-E2E48F7D447F}" srcOrd="14" destOrd="0" presId="urn:microsoft.com/office/officeart/2005/8/layout/list1"/>
    <dgm:cxn modelId="{8E7DE512-2A05-48B8-87CF-4C3107535C31}" type="presParOf" srcId="{9D6A0D7E-A1F2-4DB0-B389-9CCF768ACD6A}" destId="{AFA05D33-6EDC-4241-8334-7DE6966CE519}" srcOrd="15" destOrd="0" presId="urn:microsoft.com/office/officeart/2005/8/layout/list1"/>
    <dgm:cxn modelId="{24BB3ECB-A06B-4F7D-AD6B-498E79A94450}" type="presParOf" srcId="{9D6A0D7E-A1F2-4DB0-B389-9CCF768ACD6A}" destId="{56DEC3BB-186C-4C76-A5F9-F2A2E44F80B0}" srcOrd="16" destOrd="0" presId="urn:microsoft.com/office/officeart/2005/8/layout/list1"/>
    <dgm:cxn modelId="{6C9F4EE9-11F3-4D23-99E6-635A5BE0F624}" type="presParOf" srcId="{56DEC3BB-186C-4C76-A5F9-F2A2E44F80B0}" destId="{6BB5CBD6-09D3-447A-8B07-14565F9FDDAF}" srcOrd="0" destOrd="0" presId="urn:microsoft.com/office/officeart/2005/8/layout/list1"/>
    <dgm:cxn modelId="{E84748D0-5E0F-4F17-8227-D61F0DE1AACA}" type="presParOf" srcId="{56DEC3BB-186C-4C76-A5F9-F2A2E44F80B0}" destId="{D5205B97-598C-48EE-8C94-32A936195374}" srcOrd="1" destOrd="0" presId="urn:microsoft.com/office/officeart/2005/8/layout/list1"/>
    <dgm:cxn modelId="{FFFF1CBA-F763-4786-BD58-05CD4A0B05B6}" type="presParOf" srcId="{9D6A0D7E-A1F2-4DB0-B389-9CCF768ACD6A}" destId="{79A31AD9-B67C-47A9-B458-62AA255393CB}" srcOrd="17" destOrd="0" presId="urn:microsoft.com/office/officeart/2005/8/layout/list1"/>
    <dgm:cxn modelId="{0888EEDC-AEC8-498F-A750-C8A1DA16BF81}" type="presParOf" srcId="{9D6A0D7E-A1F2-4DB0-B389-9CCF768ACD6A}" destId="{62CD4E47-495F-4445-B70E-56D508A6C3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7B15AC-E69D-40AE-A792-64966586434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accent1" phldr="1"/>
      <dgm:spPr/>
      <dgm:t>
        <a:bodyPr/>
        <a:lstStyle/>
        <a:p>
          <a:endParaRPr lang="es-ES"/>
        </a:p>
      </dgm:t>
    </dgm:pt>
    <dgm:pt modelId="{8A7E593A-EFC6-4FA3-A775-D0B67E6B6435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Plan maestro de validación (PMV).</a:t>
          </a:r>
          <a:endParaRPr lang="es-ES" sz="2400" b="0" dirty="0"/>
        </a:p>
      </dgm:t>
    </dgm:pt>
    <dgm:pt modelId="{D87DF46E-64D0-4889-B91C-BC36E45C8F1B}" cxnId="{7D7DD533-5C39-4F86-837F-D8E31A55362E}" type="parTrans">
      <dgm:prSet/>
      <dgm:spPr/>
      <dgm:t>
        <a:bodyPr/>
        <a:lstStyle/>
        <a:p>
          <a:endParaRPr lang="es-ES"/>
        </a:p>
      </dgm:t>
    </dgm:pt>
    <dgm:pt modelId="{AE6DD5E1-51B3-4728-905D-16823C544652}" cxnId="{7D7DD533-5C39-4F86-837F-D8E31A55362E}" type="sibTrans">
      <dgm:prSet/>
      <dgm:spPr/>
      <dgm:t>
        <a:bodyPr/>
        <a:lstStyle/>
        <a:p>
          <a:endParaRPr lang="es-ES"/>
        </a:p>
      </dgm:t>
    </dgm:pt>
    <dgm:pt modelId="{5E81C1B7-1001-4369-9BB3-02416F707E6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Protocolos</a:t>
          </a:r>
          <a:endParaRPr lang="es-ES" sz="2400" b="0" dirty="0"/>
        </a:p>
      </dgm:t>
    </dgm:pt>
    <dgm:pt modelId="{F21A4679-BF8C-4740-AF49-AAF274E5159E}" cxnId="{65FE9C7E-7BA7-477B-8F80-54DCB11F7940}" type="parTrans">
      <dgm:prSet/>
      <dgm:spPr/>
    </dgm:pt>
    <dgm:pt modelId="{D805045F-9A98-48D7-BFCA-3CC98BE5CD6F}" cxnId="{65FE9C7E-7BA7-477B-8F80-54DCB11F7940}" type="sibTrans">
      <dgm:prSet/>
      <dgm:spPr/>
    </dgm:pt>
    <dgm:pt modelId="{C7619233-5FFF-419E-8423-1362CAF3C22E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Resultados de las pruebas </a:t>
          </a:r>
          <a:endParaRPr lang="es-ES" sz="2400" b="0" dirty="0"/>
        </a:p>
      </dgm:t>
    </dgm:pt>
    <dgm:pt modelId="{0FBD6A97-906B-49E7-8CFD-E0C4B74322C8}" cxnId="{EB3452F5-71CE-4777-A171-203F3D3C56CC}" type="parTrans">
      <dgm:prSet/>
      <dgm:spPr/>
    </dgm:pt>
    <dgm:pt modelId="{765678BF-0488-461C-A49C-FB861444A060}" cxnId="{EB3452F5-71CE-4777-A171-203F3D3C56CC}" type="sibTrans">
      <dgm:prSet/>
      <dgm:spPr/>
    </dgm:pt>
    <dgm:pt modelId="{F3FDE3D4-E8D2-49C4-BF3D-F5DF7B442EE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Formatos de registro</a:t>
          </a:r>
          <a:endParaRPr lang="es-ES" sz="2400" b="0" dirty="0"/>
        </a:p>
      </dgm:t>
    </dgm:pt>
    <dgm:pt modelId="{E94A73E2-6D0B-4026-8E39-4E0CF01FD806}" cxnId="{0FFDF895-0C9B-46A4-A438-85660CBA5BFB}" type="parTrans">
      <dgm:prSet/>
      <dgm:spPr/>
    </dgm:pt>
    <dgm:pt modelId="{10538290-4DA6-44F0-905A-4442C6795F71}" cxnId="{0FFDF895-0C9B-46A4-A438-85660CBA5BFB}" type="sibTrans">
      <dgm:prSet/>
      <dgm:spPr/>
    </dgm:pt>
    <dgm:pt modelId="{34F22DA7-F292-4626-8663-80314EFA414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Informes o reportes</a:t>
          </a:r>
          <a:endParaRPr lang="es-ES" sz="2400" b="0" dirty="0"/>
        </a:p>
      </dgm:t>
    </dgm:pt>
    <dgm:pt modelId="{E7AEE114-F0C2-47CB-8F0C-1135108E20B1}" cxnId="{75391CD9-AFD3-4B46-AD5B-270CA88DA179}" type="parTrans">
      <dgm:prSet/>
      <dgm:spPr/>
    </dgm:pt>
    <dgm:pt modelId="{C192EB21-E2AC-4453-8BDA-0210D71C0844}" cxnId="{75391CD9-AFD3-4B46-AD5B-270CA88DA179}" type="sibTrans">
      <dgm:prSet/>
      <dgm:spPr/>
    </dgm:pt>
    <dgm:pt modelId="{A8D93337-DF81-456A-B08A-ABF82F226F98}" type="pres">
      <dgm:prSet presAssocID="{DF7B15AC-E69D-40AE-A792-649665864348}" presName="linear" presStyleCnt="0">
        <dgm:presLayoutVars>
          <dgm:dir/>
          <dgm:animLvl val="lvl"/>
          <dgm:resizeHandles val="exact"/>
        </dgm:presLayoutVars>
      </dgm:prSet>
      <dgm:spPr/>
    </dgm:pt>
    <dgm:pt modelId="{9F56A530-78B4-474E-B4AF-E185480FA3D4}" type="pres">
      <dgm:prSet presAssocID="{8A7E593A-EFC6-4FA3-A775-D0B67E6B6435}" presName="parentLin" presStyleCnt="0"/>
      <dgm:spPr/>
    </dgm:pt>
    <dgm:pt modelId="{C84AD679-58EC-48AE-94AD-AC88E14E2D2F}" type="pres">
      <dgm:prSet presAssocID="{8A7E593A-EFC6-4FA3-A775-D0B67E6B6435}" presName="parentLeftMargin" presStyleLbl="node1" presStyleIdx="0" presStyleCnt="5"/>
      <dgm:spPr/>
    </dgm:pt>
    <dgm:pt modelId="{289F5EE8-17D3-498D-938C-696183EC0A4B}" type="pres">
      <dgm:prSet presAssocID="{8A7E593A-EFC6-4FA3-A775-D0B67E6B6435}" presName="parentText" presStyleLbl="node1" presStyleIdx="0" presStyleCnt="5" custScaleX="1320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AF55B-E617-410D-9B7D-73665FCC4593}" type="pres">
      <dgm:prSet presAssocID="{8A7E593A-EFC6-4FA3-A775-D0B67E6B6435}" presName="negativeSpace" presStyleCnt="0"/>
      <dgm:spPr/>
    </dgm:pt>
    <dgm:pt modelId="{60D27B13-D808-4C56-9F1B-2ED9B05DE07C}" type="pres">
      <dgm:prSet presAssocID="{8A7E593A-EFC6-4FA3-A775-D0B67E6B6435}" presName="childText" presStyleLbl="conFgAcc1" presStyleIdx="0" presStyleCnt="5">
        <dgm:presLayoutVars>
          <dgm:bulletEnabled val="1"/>
        </dgm:presLayoutVars>
      </dgm:prSet>
      <dgm:spPr/>
    </dgm:pt>
    <dgm:pt modelId="{3074BE37-5A5B-4152-B8F7-4793799B32EC}" type="pres">
      <dgm:prSet presAssocID="{AE6DD5E1-51B3-4728-905D-16823C544652}" presName="spaceBetweenRectangles" presStyleCnt="0"/>
      <dgm:spPr/>
    </dgm:pt>
    <dgm:pt modelId="{B56F89B1-77A4-4719-9E7A-3A10C2D7EAAD}" type="pres">
      <dgm:prSet presAssocID="{5E81C1B7-1001-4369-9BB3-02416F707E66}" presName="parentLin" presStyleCnt="0"/>
      <dgm:spPr/>
    </dgm:pt>
    <dgm:pt modelId="{5FDB393C-B30B-463B-BBC7-103AF0105732}" type="pres">
      <dgm:prSet presAssocID="{5E81C1B7-1001-4369-9BB3-02416F707E66}" presName="parentLeftMargin" presStyleLbl="node1" presStyleIdx="0" presStyleCnt="5"/>
      <dgm:spPr/>
    </dgm:pt>
    <dgm:pt modelId="{847787C0-29CC-4429-86BD-E966C00A4AB7}" type="pres">
      <dgm:prSet presAssocID="{5E81C1B7-1001-4369-9BB3-02416F707E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FD993-BE05-4E7B-9D99-52B90BF7A14C}" type="pres">
      <dgm:prSet presAssocID="{5E81C1B7-1001-4369-9BB3-02416F707E66}" presName="negativeSpace" presStyleCnt="0"/>
      <dgm:spPr/>
    </dgm:pt>
    <dgm:pt modelId="{CD923B8A-0434-486C-8095-05DEC09EC05D}" type="pres">
      <dgm:prSet presAssocID="{5E81C1B7-1001-4369-9BB3-02416F707E66}" presName="childText" presStyleLbl="conFgAcc1" presStyleIdx="1" presStyleCnt="5">
        <dgm:presLayoutVars>
          <dgm:bulletEnabled val="1"/>
        </dgm:presLayoutVars>
      </dgm:prSet>
      <dgm:spPr/>
    </dgm:pt>
    <dgm:pt modelId="{660E1378-AA2B-49C5-B2E9-0C3924C98A6F}" type="pres">
      <dgm:prSet presAssocID="{D805045F-9A98-48D7-BFCA-3CC98BE5CD6F}" presName="spaceBetweenRectangles" presStyleCnt="0"/>
      <dgm:spPr/>
    </dgm:pt>
    <dgm:pt modelId="{E053F18B-5F67-4552-8D8B-AD6904D198D8}" type="pres">
      <dgm:prSet presAssocID="{C7619233-5FFF-419E-8423-1362CAF3C22E}" presName="parentLin" presStyleCnt="0"/>
      <dgm:spPr/>
    </dgm:pt>
    <dgm:pt modelId="{F9353CA2-ED04-4E5C-BAE5-1167A0ECD8A6}" type="pres">
      <dgm:prSet presAssocID="{C7619233-5FFF-419E-8423-1362CAF3C22E}" presName="parentLeftMargin" presStyleLbl="node1" presStyleIdx="1" presStyleCnt="5"/>
      <dgm:spPr/>
    </dgm:pt>
    <dgm:pt modelId="{0C0F012B-D2B3-44A3-BB6E-0CF4A7075F3E}" type="pres">
      <dgm:prSet presAssocID="{C7619233-5FFF-419E-8423-1362CAF3C2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D60056-55BE-4378-B5C1-A0EFB0B43740}" type="pres">
      <dgm:prSet presAssocID="{C7619233-5FFF-419E-8423-1362CAF3C22E}" presName="negativeSpace" presStyleCnt="0"/>
      <dgm:spPr/>
    </dgm:pt>
    <dgm:pt modelId="{30989B54-8653-4ADD-8C57-34C057786392}" type="pres">
      <dgm:prSet presAssocID="{C7619233-5FFF-419E-8423-1362CAF3C22E}" presName="childText" presStyleLbl="conFgAcc1" presStyleIdx="2" presStyleCnt="5">
        <dgm:presLayoutVars>
          <dgm:bulletEnabled val="1"/>
        </dgm:presLayoutVars>
      </dgm:prSet>
      <dgm:spPr/>
    </dgm:pt>
    <dgm:pt modelId="{D30B8922-4FB1-46FD-AF1C-C8277D218CEA}" type="pres">
      <dgm:prSet presAssocID="{765678BF-0488-461C-A49C-FB861444A060}" presName="spaceBetweenRectangles" presStyleCnt="0"/>
      <dgm:spPr/>
    </dgm:pt>
    <dgm:pt modelId="{0BB7F686-1EE9-4BC2-9E5C-5F76CC384D40}" type="pres">
      <dgm:prSet presAssocID="{F3FDE3D4-E8D2-49C4-BF3D-F5DF7B442EEC}" presName="parentLin" presStyleCnt="0"/>
      <dgm:spPr/>
    </dgm:pt>
    <dgm:pt modelId="{817BEEF2-7165-4D4F-BB6D-461CACB627A3}" type="pres">
      <dgm:prSet presAssocID="{F3FDE3D4-E8D2-49C4-BF3D-F5DF7B442EEC}" presName="parentLeftMargin" presStyleLbl="node1" presStyleIdx="2" presStyleCnt="5"/>
      <dgm:spPr/>
    </dgm:pt>
    <dgm:pt modelId="{96D5BCF2-55ED-41C8-8531-07004CCC0AB2}" type="pres">
      <dgm:prSet presAssocID="{F3FDE3D4-E8D2-49C4-BF3D-F5DF7B442EE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91CC3-FA9F-4D4E-8AA1-05C88E53A1F5}" type="pres">
      <dgm:prSet presAssocID="{F3FDE3D4-E8D2-49C4-BF3D-F5DF7B442EEC}" presName="negativeSpace" presStyleCnt="0"/>
      <dgm:spPr/>
    </dgm:pt>
    <dgm:pt modelId="{2892FEC9-109B-4390-A1D0-04E0C86C39FD}" type="pres">
      <dgm:prSet presAssocID="{F3FDE3D4-E8D2-49C4-BF3D-F5DF7B442EEC}" presName="childText" presStyleLbl="conFgAcc1" presStyleIdx="3" presStyleCnt="5">
        <dgm:presLayoutVars>
          <dgm:bulletEnabled val="1"/>
        </dgm:presLayoutVars>
      </dgm:prSet>
      <dgm:spPr/>
    </dgm:pt>
    <dgm:pt modelId="{ED77CA11-82E3-49E2-9895-33A6B165E8B7}" type="pres">
      <dgm:prSet presAssocID="{10538290-4DA6-44F0-905A-4442C6795F71}" presName="spaceBetweenRectangles" presStyleCnt="0"/>
      <dgm:spPr/>
    </dgm:pt>
    <dgm:pt modelId="{AA53CBA1-B6C9-4763-983E-BC7664D4CFE1}" type="pres">
      <dgm:prSet presAssocID="{34F22DA7-F292-4626-8663-80314EFA414F}" presName="parentLin" presStyleCnt="0"/>
      <dgm:spPr/>
    </dgm:pt>
    <dgm:pt modelId="{9AB514C0-300B-40D4-BF5F-E0B8683CCBD7}" type="pres">
      <dgm:prSet presAssocID="{34F22DA7-F292-4626-8663-80314EFA414F}" presName="parentLeftMargin" presStyleLbl="node1" presStyleIdx="3" presStyleCnt="5"/>
      <dgm:spPr/>
    </dgm:pt>
    <dgm:pt modelId="{B38BB16E-0ADC-4995-BB56-6782EF2CB83F}" type="pres">
      <dgm:prSet presAssocID="{34F22DA7-F292-4626-8663-80314EFA414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399632-F060-4DAA-9DFF-E5904148FB90}" type="pres">
      <dgm:prSet presAssocID="{34F22DA7-F292-4626-8663-80314EFA414F}" presName="negativeSpace" presStyleCnt="0"/>
      <dgm:spPr/>
    </dgm:pt>
    <dgm:pt modelId="{CEF96329-F9B7-472E-A1A6-BE6DC0DB28B3}" type="pres">
      <dgm:prSet presAssocID="{34F22DA7-F292-4626-8663-80314EFA414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0A557AA-0069-4C9B-BE24-2CA2FDC2E11A}" type="presOf" srcId="{8A7E593A-EFC6-4FA3-A775-D0B67E6B6435}" destId="{C84AD679-58EC-48AE-94AD-AC88E14E2D2F}" srcOrd="0" destOrd="0" presId="urn:microsoft.com/office/officeart/2005/8/layout/list1"/>
    <dgm:cxn modelId="{7A599103-5934-408D-A9B4-70D8DB56B7F7}" type="presOf" srcId="{34F22DA7-F292-4626-8663-80314EFA414F}" destId="{B38BB16E-0ADC-4995-BB56-6782EF2CB83F}" srcOrd="1" destOrd="0" presId="urn:microsoft.com/office/officeart/2005/8/layout/list1"/>
    <dgm:cxn modelId="{1509074F-E046-41AA-98D5-BE26E5FDB275}" type="presOf" srcId="{34F22DA7-F292-4626-8663-80314EFA414F}" destId="{9AB514C0-300B-40D4-BF5F-E0B8683CCBD7}" srcOrd="0" destOrd="0" presId="urn:microsoft.com/office/officeart/2005/8/layout/list1"/>
    <dgm:cxn modelId="{E324AC2F-A9DB-4543-BDD5-402530D0F72E}" type="presOf" srcId="{5E81C1B7-1001-4369-9BB3-02416F707E66}" destId="{5FDB393C-B30B-463B-BBC7-103AF0105732}" srcOrd="0" destOrd="0" presId="urn:microsoft.com/office/officeart/2005/8/layout/list1"/>
    <dgm:cxn modelId="{B75A12BE-0AE2-42F0-80C5-41C49648AF83}" type="presOf" srcId="{5E81C1B7-1001-4369-9BB3-02416F707E66}" destId="{847787C0-29CC-4429-86BD-E966C00A4AB7}" srcOrd="1" destOrd="0" presId="urn:microsoft.com/office/officeart/2005/8/layout/list1"/>
    <dgm:cxn modelId="{F4B96F4A-BBA2-40A4-BED2-CD53354BF125}" type="presOf" srcId="{DF7B15AC-E69D-40AE-A792-649665864348}" destId="{A8D93337-DF81-456A-B08A-ABF82F226F98}" srcOrd="0" destOrd="0" presId="urn:microsoft.com/office/officeart/2005/8/layout/list1"/>
    <dgm:cxn modelId="{EF3F77BA-0887-4AB5-A492-D631B480E9C2}" type="presOf" srcId="{C7619233-5FFF-419E-8423-1362CAF3C22E}" destId="{0C0F012B-D2B3-44A3-BB6E-0CF4A7075F3E}" srcOrd="1" destOrd="0" presId="urn:microsoft.com/office/officeart/2005/8/layout/list1"/>
    <dgm:cxn modelId="{7D7DD533-5C39-4F86-837F-D8E31A55362E}" srcId="{DF7B15AC-E69D-40AE-A792-649665864348}" destId="{8A7E593A-EFC6-4FA3-A775-D0B67E6B6435}" srcOrd="0" destOrd="0" parTransId="{D87DF46E-64D0-4889-B91C-BC36E45C8F1B}" sibTransId="{AE6DD5E1-51B3-4728-905D-16823C544652}"/>
    <dgm:cxn modelId="{0FFDF895-0C9B-46A4-A438-85660CBA5BFB}" srcId="{DF7B15AC-E69D-40AE-A792-649665864348}" destId="{F3FDE3D4-E8D2-49C4-BF3D-F5DF7B442EEC}" srcOrd="3" destOrd="0" parTransId="{E94A73E2-6D0B-4026-8E39-4E0CF01FD806}" sibTransId="{10538290-4DA6-44F0-905A-4442C6795F71}"/>
    <dgm:cxn modelId="{DD657016-2F67-44FE-AFED-B9672AEAA696}" type="presOf" srcId="{F3FDE3D4-E8D2-49C4-BF3D-F5DF7B442EEC}" destId="{817BEEF2-7165-4D4F-BB6D-461CACB627A3}" srcOrd="0" destOrd="0" presId="urn:microsoft.com/office/officeart/2005/8/layout/list1"/>
    <dgm:cxn modelId="{EB3452F5-71CE-4777-A171-203F3D3C56CC}" srcId="{DF7B15AC-E69D-40AE-A792-649665864348}" destId="{C7619233-5FFF-419E-8423-1362CAF3C22E}" srcOrd="2" destOrd="0" parTransId="{0FBD6A97-906B-49E7-8CFD-E0C4B74322C8}" sibTransId="{765678BF-0488-461C-A49C-FB861444A060}"/>
    <dgm:cxn modelId="{5603F22A-649C-4EEA-901C-C7FE8AB9219A}" type="presOf" srcId="{C7619233-5FFF-419E-8423-1362CAF3C22E}" destId="{F9353CA2-ED04-4E5C-BAE5-1167A0ECD8A6}" srcOrd="0" destOrd="0" presId="urn:microsoft.com/office/officeart/2005/8/layout/list1"/>
    <dgm:cxn modelId="{6D7E40CC-6014-4BFE-B364-CC35CF3A438B}" type="presOf" srcId="{8A7E593A-EFC6-4FA3-A775-D0B67E6B6435}" destId="{289F5EE8-17D3-498D-938C-696183EC0A4B}" srcOrd="1" destOrd="0" presId="urn:microsoft.com/office/officeart/2005/8/layout/list1"/>
    <dgm:cxn modelId="{75391CD9-AFD3-4B46-AD5B-270CA88DA179}" srcId="{DF7B15AC-E69D-40AE-A792-649665864348}" destId="{34F22DA7-F292-4626-8663-80314EFA414F}" srcOrd="4" destOrd="0" parTransId="{E7AEE114-F0C2-47CB-8F0C-1135108E20B1}" sibTransId="{C192EB21-E2AC-4453-8BDA-0210D71C0844}"/>
    <dgm:cxn modelId="{65FE9C7E-7BA7-477B-8F80-54DCB11F7940}" srcId="{DF7B15AC-E69D-40AE-A792-649665864348}" destId="{5E81C1B7-1001-4369-9BB3-02416F707E66}" srcOrd="1" destOrd="0" parTransId="{F21A4679-BF8C-4740-AF49-AAF274E5159E}" sibTransId="{D805045F-9A98-48D7-BFCA-3CC98BE5CD6F}"/>
    <dgm:cxn modelId="{A66A6912-C6E9-4486-80B9-F10E2540B1A8}" type="presOf" srcId="{F3FDE3D4-E8D2-49C4-BF3D-F5DF7B442EEC}" destId="{96D5BCF2-55ED-41C8-8531-07004CCC0AB2}" srcOrd="1" destOrd="0" presId="urn:microsoft.com/office/officeart/2005/8/layout/list1"/>
    <dgm:cxn modelId="{01E45287-F29B-4499-BB0D-3438320CAF7F}" type="presParOf" srcId="{A8D93337-DF81-456A-B08A-ABF82F226F98}" destId="{9F56A530-78B4-474E-B4AF-E185480FA3D4}" srcOrd="0" destOrd="0" presId="urn:microsoft.com/office/officeart/2005/8/layout/list1"/>
    <dgm:cxn modelId="{F71C019E-5170-480D-B406-1EFDA25C770A}" type="presParOf" srcId="{9F56A530-78B4-474E-B4AF-E185480FA3D4}" destId="{C84AD679-58EC-48AE-94AD-AC88E14E2D2F}" srcOrd="0" destOrd="0" presId="urn:microsoft.com/office/officeart/2005/8/layout/list1"/>
    <dgm:cxn modelId="{CA545E16-3E7B-45D4-95A8-819DD92F8C8A}" type="presParOf" srcId="{9F56A530-78B4-474E-B4AF-E185480FA3D4}" destId="{289F5EE8-17D3-498D-938C-696183EC0A4B}" srcOrd="1" destOrd="0" presId="urn:microsoft.com/office/officeart/2005/8/layout/list1"/>
    <dgm:cxn modelId="{82AF40D0-D0B6-4307-BCC0-6EB0A99B558C}" type="presParOf" srcId="{A8D93337-DF81-456A-B08A-ABF82F226F98}" destId="{F88AF55B-E617-410D-9B7D-73665FCC4593}" srcOrd="1" destOrd="0" presId="urn:microsoft.com/office/officeart/2005/8/layout/list1"/>
    <dgm:cxn modelId="{C4E32471-CB2B-4BD2-9B50-C3010FBBD275}" type="presParOf" srcId="{A8D93337-DF81-456A-B08A-ABF82F226F98}" destId="{60D27B13-D808-4C56-9F1B-2ED9B05DE07C}" srcOrd="2" destOrd="0" presId="urn:microsoft.com/office/officeart/2005/8/layout/list1"/>
    <dgm:cxn modelId="{9C1A47DC-816C-4ECE-87A1-12912B3D1F9A}" type="presParOf" srcId="{A8D93337-DF81-456A-B08A-ABF82F226F98}" destId="{3074BE37-5A5B-4152-B8F7-4793799B32EC}" srcOrd="3" destOrd="0" presId="urn:microsoft.com/office/officeart/2005/8/layout/list1"/>
    <dgm:cxn modelId="{0EB4BAB6-ECB3-4C4D-A882-46BCBF52AAD8}" type="presParOf" srcId="{A8D93337-DF81-456A-B08A-ABF82F226F98}" destId="{B56F89B1-77A4-4719-9E7A-3A10C2D7EAAD}" srcOrd="4" destOrd="0" presId="urn:microsoft.com/office/officeart/2005/8/layout/list1"/>
    <dgm:cxn modelId="{8AD93B8F-0FD2-4189-8EAC-A8CD6BFB5945}" type="presParOf" srcId="{B56F89B1-77A4-4719-9E7A-3A10C2D7EAAD}" destId="{5FDB393C-B30B-463B-BBC7-103AF0105732}" srcOrd="0" destOrd="0" presId="urn:microsoft.com/office/officeart/2005/8/layout/list1"/>
    <dgm:cxn modelId="{4DC7EFC0-F0E6-4D2D-87C0-1E4C267C6B5D}" type="presParOf" srcId="{B56F89B1-77A4-4719-9E7A-3A10C2D7EAAD}" destId="{847787C0-29CC-4429-86BD-E966C00A4AB7}" srcOrd="1" destOrd="0" presId="urn:microsoft.com/office/officeart/2005/8/layout/list1"/>
    <dgm:cxn modelId="{F59D1709-B4DB-4F62-BC9B-9198897FD7A0}" type="presParOf" srcId="{A8D93337-DF81-456A-B08A-ABF82F226F98}" destId="{FB8FD993-BE05-4E7B-9D99-52B90BF7A14C}" srcOrd="5" destOrd="0" presId="urn:microsoft.com/office/officeart/2005/8/layout/list1"/>
    <dgm:cxn modelId="{866955D0-A8B0-4C6A-B739-6795D70EDF96}" type="presParOf" srcId="{A8D93337-DF81-456A-B08A-ABF82F226F98}" destId="{CD923B8A-0434-486C-8095-05DEC09EC05D}" srcOrd="6" destOrd="0" presId="urn:microsoft.com/office/officeart/2005/8/layout/list1"/>
    <dgm:cxn modelId="{25F03B1C-C1FB-4F8B-BE10-463679F7A49B}" type="presParOf" srcId="{A8D93337-DF81-456A-B08A-ABF82F226F98}" destId="{660E1378-AA2B-49C5-B2E9-0C3924C98A6F}" srcOrd="7" destOrd="0" presId="urn:microsoft.com/office/officeart/2005/8/layout/list1"/>
    <dgm:cxn modelId="{C5737396-3514-4A08-A7FF-105C9D4E2322}" type="presParOf" srcId="{A8D93337-DF81-456A-B08A-ABF82F226F98}" destId="{E053F18B-5F67-4552-8D8B-AD6904D198D8}" srcOrd="8" destOrd="0" presId="urn:microsoft.com/office/officeart/2005/8/layout/list1"/>
    <dgm:cxn modelId="{25454817-EF4E-4A19-AF21-CEFAE9EF7C36}" type="presParOf" srcId="{E053F18B-5F67-4552-8D8B-AD6904D198D8}" destId="{F9353CA2-ED04-4E5C-BAE5-1167A0ECD8A6}" srcOrd="0" destOrd="0" presId="urn:microsoft.com/office/officeart/2005/8/layout/list1"/>
    <dgm:cxn modelId="{FB60C653-7E97-4455-B774-3EE2BA28057B}" type="presParOf" srcId="{E053F18B-5F67-4552-8D8B-AD6904D198D8}" destId="{0C0F012B-D2B3-44A3-BB6E-0CF4A7075F3E}" srcOrd="1" destOrd="0" presId="urn:microsoft.com/office/officeart/2005/8/layout/list1"/>
    <dgm:cxn modelId="{02A8DF36-8BD4-436C-A84F-D7DE7CD8FA25}" type="presParOf" srcId="{A8D93337-DF81-456A-B08A-ABF82F226F98}" destId="{7AD60056-55BE-4378-B5C1-A0EFB0B43740}" srcOrd="9" destOrd="0" presId="urn:microsoft.com/office/officeart/2005/8/layout/list1"/>
    <dgm:cxn modelId="{063C1120-BE3B-4BF7-920D-19B7FF5F81B0}" type="presParOf" srcId="{A8D93337-DF81-456A-B08A-ABF82F226F98}" destId="{30989B54-8653-4ADD-8C57-34C057786392}" srcOrd="10" destOrd="0" presId="urn:microsoft.com/office/officeart/2005/8/layout/list1"/>
    <dgm:cxn modelId="{EE8B2C60-01C1-46C8-B6EE-D6C98F6E9915}" type="presParOf" srcId="{A8D93337-DF81-456A-B08A-ABF82F226F98}" destId="{D30B8922-4FB1-46FD-AF1C-C8277D218CEA}" srcOrd="11" destOrd="0" presId="urn:microsoft.com/office/officeart/2005/8/layout/list1"/>
    <dgm:cxn modelId="{3E068690-2527-477F-9E27-B3CECB16EB50}" type="presParOf" srcId="{A8D93337-DF81-456A-B08A-ABF82F226F98}" destId="{0BB7F686-1EE9-4BC2-9E5C-5F76CC384D40}" srcOrd="12" destOrd="0" presId="urn:microsoft.com/office/officeart/2005/8/layout/list1"/>
    <dgm:cxn modelId="{20B56697-DC49-4975-9379-3187CBE91495}" type="presParOf" srcId="{0BB7F686-1EE9-4BC2-9E5C-5F76CC384D40}" destId="{817BEEF2-7165-4D4F-BB6D-461CACB627A3}" srcOrd="0" destOrd="0" presId="urn:microsoft.com/office/officeart/2005/8/layout/list1"/>
    <dgm:cxn modelId="{4130CBE9-9056-44D3-93A7-DC582815D151}" type="presParOf" srcId="{0BB7F686-1EE9-4BC2-9E5C-5F76CC384D40}" destId="{96D5BCF2-55ED-41C8-8531-07004CCC0AB2}" srcOrd="1" destOrd="0" presId="urn:microsoft.com/office/officeart/2005/8/layout/list1"/>
    <dgm:cxn modelId="{B55B304D-36AB-4DCD-A385-63C352851B44}" type="presParOf" srcId="{A8D93337-DF81-456A-B08A-ABF82F226F98}" destId="{DD691CC3-FA9F-4D4E-8AA1-05C88E53A1F5}" srcOrd="13" destOrd="0" presId="urn:microsoft.com/office/officeart/2005/8/layout/list1"/>
    <dgm:cxn modelId="{3CD635FD-91EE-4944-835B-4D864DCDFC40}" type="presParOf" srcId="{A8D93337-DF81-456A-B08A-ABF82F226F98}" destId="{2892FEC9-109B-4390-A1D0-04E0C86C39FD}" srcOrd="14" destOrd="0" presId="urn:microsoft.com/office/officeart/2005/8/layout/list1"/>
    <dgm:cxn modelId="{1E2468CF-529B-49DD-8FB6-23CB1646EBF4}" type="presParOf" srcId="{A8D93337-DF81-456A-B08A-ABF82F226F98}" destId="{ED77CA11-82E3-49E2-9895-33A6B165E8B7}" srcOrd="15" destOrd="0" presId="urn:microsoft.com/office/officeart/2005/8/layout/list1"/>
    <dgm:cxn modelId="{D144EFD3-3B8F-4532-A105-74924569462C}" type="presParOf" srcId="{A8D93337-DF81-456A-B08A-ABF82F226F98}" destId="{AA53CBA1-B6C9-4763-983E-BC7664D4CFE1}" srcOrd="16" destOrd="0" presId="urn:microsoft.com/office/officeart/2005/8/layout/list1"/>
    <dgm:cxn modelId="{076E084D-C69B-4126-AB2A-61C608BA48C8}" type="presParOf" srcId="{AA53CBA1-B6C9-4763-983E-BC7664D4CFE1}" destId="{9AB514C0-300B-40D4-BF5F-E0B8683CCBD7}" srcOrd="0" destOrd="0" presId="urn:microsoft.com/office/officeart/2005/8/layout/list1"/>
    <dgm:cxn modelId="{5E942BA3-47FF-4A6E-9548-B2A686ECA4F8}" type="presParOf" srcId="{AA53CBA1-B6C9-4763-983E-BC7664D4CFE1}" destId="{B38BB16E-0ADC-4995-BB56-6782EF2CB83F}" srcOrd="1" destOrd="0" presId="urn:microsoft.com/office/officeart/2005/8/layout/list1"/>
    <dgm:cxn modelId="{5E108DB3-5D38-4D46-8459-D5FCD75DA0B4}" type="presParOf" srcId="{A8D93337-DF81-456A-B08A-ABF82F226F98}" destId="{A6399632-F060-4DAA-9DFF-E5904148FB90}" srcOrd="17" destOrd="0" presId="urn:microsoft.com/office/officeart/2005/8/layout/list1"/>
    <dgm:cxn modelId="{C6F16423-B969-4EC6-AB4C-9EE2259EAC1C}" type="presParOf" srcId="{A8D93337-DF81-456A-B08A-ABF82F226F98}" destId="{CEF96329-F9B7-472E-A1A6-BE6DC0DB28B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1D7016-BB81-43F1-843A-58AE593D3B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5EB638-B31A-4FBE-A3B8-A3BA44193A4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b="1" dirty="0" smtClean="0"/>
            <a:t>Mantenimiento</a:t>
          </a:r>
          <a:endParaRPr lang="es-ES" sz="2800" dirty="0"/>
        </a:p>
      </dgm:t>
    </dgm:pt>
    <dgm:pt modelId="{899CD55C-ADC6-4216-B349-847D12854094}" cxnId="{505DF4A0-789F-459F-B245-A7F709153F2B}" type="parTrans">
      <dgm:prSet/>
      <dgm:spPr/>
      <dgm:t>
        <a:bodyPr/>
        <a:lstStyle/>
        <a:p>
          <a:endParaRPr lang="es-ES"/>
        </a:p>
      </dgm:t>
    </dgm:pt>
    <dgm:pt modelId="{B1CE1B9F-4867-43BE-9FF2-8C8E982AE8F9}" cxnId="{505DF4A0-789F-459F-B245-A7F709153F2B}" type="sibTrans">
      <dgm:prSet/>
      <dgm:spPr/>
      <dgm:t>
        <a:bodyPr/>
        <a:lstStyle/>
        <a:p>
          <a:endParaRPr lang="es-ES"/>
        </a:p>
      </dgm:t>
    </dgm:pt>
    <dgm:pt modelId="{0E6C1FFC-F2F8-478D-96E5-31D29A9152B7}">
      <dgm:prSet phldrT="[Texto]" custT="1"/>
      <dgm:spPr/>
      <dgm:t>
        <a:bodyPr/>
        <a:lstStyle/>
        <a:p>
          <a:r>
            <a:rPr lang="es-ES" sz="2400" dirty="0" smtClean="0"/>
            <a:t>Programa</a:t>
          </a:r>
          <a:endParaRPr lang="es-ES" sz="2400" dirty="0"/>
        </a:p>
      </dgm:t>
    </dgm:pt>
    <dgm:pt modelId="{32E9D648-7D2E-4BB1-8DCB-0EF14270B2D2}" cxnId="{E08E7E2E-2E6A-485D-AD83-4604D3152323}" type="parTrans">
      <dgm:prSet/>
      <dgm:spPr/>
      <dgm:t>
        <a:bodyPr/>
        <a:lstStyle/>
        <a:p>
          <a:endParaRPr lang="es-ES"/>
        </a:p>
      </dgm:t>
    </dgm:pt>
    <dgm:pt modelId="{E9F1AE34-905F-41D1-9944-B60C0FDDAA6B}" cxnId="{E08E7E2E-2E6A-485D-AD83-4604D3152323}" type="sibTrans">
      <dgm:prSet/>
      <dgm:spPr/>
      <dgm:t>
        <a:bodyPr/>
        <a:lstStyle/>
        <a:p>
          <a:endParaRPr lang="es-ES"/>
        </a:p>
      </dgm:t>
    </dgm:pt>
    <dgm:pt modelId="{D73F70E7-D5AD-4502-A13B-2BB28D858B2D}">
      <dgm:prSet phldrT="[Texto]" custT="1"/>
      <dgm:spPr/>
      <dgm:t>
        <a:bodyPr/>
        <a:lstStyle/>
        <a:p>
          <a:r>
            <a:rPr lang="es-MX" sz="2400" dirty="0" smtClean="0"/>
            <a:t>PREVENCIÓN DE RIESGOS</a:t>
          </a:r>
          <a:endParaRPr lang="es-ES" sz="2400" dirty="0"/>
        </a:p>
      </dgm:t>
    </dgm:pt>
    <dgm:pt modelId="{7F7724DA-F376-4417-9583-E882FAEA5A4E}" cxnId="{6EF6233A-B980-4004-A6E7-8A5D3372B6EF}" type="parTrans">
      <dgm:prSet/>
      <dgm:spPr/>
      <dgm:t>
        <a:bodyPr/>
        <a:lstStyle/>
        <a:p>
          <a:endParaRPr lang="es-ES"/>
        </a:p>
      </dgm:t>
    </dgm:pt>
    <dgm:pt modelId="{56229BA4-9037-4A4D-AB61-9FA686FA5783}" cxnId="{6EF6233A-B980-4004-A6E7-8A5D3372B6EF}" type="sibTrans">
      <dgm:prSet/>
      <dgm:spPr/>
      <dgm:t>
        <a:bodyPr/>
        <a:lstStyle/>
        <a:p>
          <a:endParaRPr lang="es-ES"/>
        </a:p>
      </dgm:t>
    </dgm:pt>
    <dgm:pt modelId="{0161C4AD-EE2F-47CE-91DF-0C0E0070217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b="1" dirty="0" smtClean="0"/>
            <a:t>Evaluación y gestión de riesgos (</a:t>
          </a:r>
          <a:r>
            <a:rPr lang="es-ES" sz="2800" b="1" i="1" dirty="0" smtClean="0"/>
            <a:t>QRM</a:t>
          </a:r>
          <a:r>
            <a:rPr lang="es-ES" sz="2800" b="1" dirty="0" smtClean="0"/>
            <a:t>)</a:t>
          </a:r>
          <a:endParaRPr lang="es-ES" sz="2800" dirty="0"/>
        </a:p>
      </dgm:t>
    </dgm:pt>
    <dgm:pt modelId="{FD6A3263-1FB1-4A42-88E4-A3B64578B606}" cxnId="{300EC616-3B54-42A1-B3F0-1573617A34C2}" type="parTrans">
      <dgm:prSet/>
      <dgm:spPr/>
      <dgm:t>
        <a:bodyPr/>
        <a:lstStyle/>
        <a:p>
          <a:endParaRPr lang="es-ES"/>
        </a:p>
      </dgm:t>
    </dgm:pt>
    <dgm:pt modelId="{045AA4DE-44E9-42D9-A734-57E5A5FC444D}" cxnId="{300EC616-3B54-42A1-B3F0-1573617A34C2}" type="sibTrans">
      <dgm:prSet/>
      <dgm:spPr/>
      <dgm:t>
        <a:bodyPr/>
        <a:lstStyle/>
        <a:p>
          <a:endParaRPr lang="es-ES"/>
        </a:p>
      </dgm:t>
    </dgm:pt>
    <dgm:pt modelId="{55E28C5C-7E90-4006-81B7-5A9E881F0784}">
      <dgm:prSet phldrT="[Texto]" custT="1"/>
      <dgm:spPr/>
      <dgm:t>
        <a:bodyPr/>
        <a:lstStyle/>
        <a:p>
          <a:r>
            <a:rPr lang="es-ES" sz="2400" dirty="0" smtClean="0"/>
            <a:t>ICH Q9 “</a:t>
          </a:r>
          <a:r>
            <a:rPr lang="es-ES" sz="2400" dirty="0" err="1" smtClean="0"/>
            <a:t>Quality</a:t>
          </a:r>
          <a:r>
            <a:rPr lang="es-ES" sz="2400" dirty="0" smtClean="0"/>
            <a:t> </a:t>
          </a:r>
          <a:r>
            <a:rPr lang="es-ES" sz="2400" dirty="0" err="1" smtClean="0"/>
            <a:t>Risk</a:t>
          </a:r>
          <a:r>
            <a:rPr lang="es-ES" sz="2400" dirty="0" smtClean="0"/>
            <a:t> Management” y OMS Informe 47, anexo 2</a:t>
          </a:r>
          <a:endParaRPr lang="es-ES" sz="2400" dirty="0"/>
        </a:p>
      </dgm:t>
    </dgm:pt>
    <dgm:pt modelId="{DFCD13AE-4D2F-4E1E-95B1-E63CC51B05F2}" cxnId="{69BE234E-03D4-4568-9676-5AD36708198C}" type="parTrans">
      <dgm:prSet/>
      <dgm:spPr/>
      <dgm:t>
        <a:bodyPr/>
        <a:lstStyle/>
        <a:p>
          <a:endParaRPr lang="es-ES"/>
        </a:p>
      </dgm:t>
    </dgm:pt>
    <dgm:pt modelId="{CA612733-36D1-4262-8F2F-A3C41E51CAB2}" cxnId="{69BE234E-03D4-4568-9676-5AD36708198C}" type="sibTrans">
      <dgm:prSet/>
      <dgm:spPr/>
      <dgm:t>
        <a:bodyPr/>
        <a:lstStyle/>
        <a:p>
          <a:endParaRPr lang="es-ES"/>
        </a:p>
      </dgm:t>
    </dgm:pt>
    <dgm:pt modelId="{30F86CDD-CE7C-4025-BC39-1ECAF5C7DDF1}">
      <dgm:prSet phldrT="[Texto]" custT="1"/>
      <dgm:spPr/>
      <dgm:t>
        <a:bodyPr/>
        <a:lstStyle/>
        <a:p>
          <a:r>
            <a:rPr lang="es-ES" sz="2400" dirty="0" smtClean="0"/>
            <a:t>Cronograma</a:t>
          </a:r>
          <a:endParaRPr lang="es-ES" sz="2400" dirty="0"/>
        </a:p>
      </dgm:t>
    </dgm:pt>
    <dgm:pt modelId="{AB4FDBB6-1276-42B4-872A-FF0C9470B736}" cxnId="{DF8C4E4B-45D2-427C-AC77-09D00CFF1F7C}" type="parTrans">
      <dgm:prSet/>
      <dgm:spPr/>
      <dgm:t>
        <a:bodyPr/>
        <a:lstStyle/>
        <a:p>
          <a:endParaRPr lang="es-ES"/>
        </a:p>
      </dgm:t>
    </dgm:pt>
    <dgm:pt modelId="{F8CD4CAB-30FA-4EB6-8718-AD724BFE2574}" cxnId="{DF8C4E4B-45D2-427C-AC77-09D00CFF1F7C}" type="sibTrans">
      <dgm:prSet/>
      <dgm:spPr/>
      <dgm:t>
        <a:bodyPr/>
        <a:lstStyle/>
        <a:p>
          <a:endParaRPr lang="es-ES"/>
        </a:p>
      </dgm:t>
    </dgm:pt>
    <dgm:pt modelId="{9AA2DCBE-2794-4CAE-ABC1-A97147BCE0AD}">
      <dgm:prSet phldrT="[Texto]" custT="1"/>
      <dgm:spPr/>
      <dgm:t>
        <a:bodyPr/>
        <a:lstStyle/>
        <a:p>
          <a:r>
            <a:rPr lang="es-ES" sz="2400" dirty="0" smtClean="0"/>
            <a:t>Esfuerzo, formalidad y documentación , proporcional al nivel de riesgo</a:t>
          </a:r>
          <a:endParaRPr lang="es-ES" sz="2400" dirty="0"/>
        </a:p>
      </dgm:t>
    </dgm:pt>
    <dgm:pt modelId="{DA2D47F2-F5CA-433C-9D85-F065D3006FD5}" cxnId="{759B880C-D84B-4869-B402-ECBE6A0FEB24}" type="parTrans">
      <dgm:prSet/>
      <dgm:spPr/>
      <dgm:t>
        <a:bodyPr/>
        <a:lstStyle/>
        <a:p>
          <a:endParaRPr lang="es-ES"/>
        </a:p>
      </dgm:t>
    </dgm:pt>
    <dgm:pt modelId="{5B052E90-3FE9-4254-82B4-372670C13DD2}" cxnId="{759B880C-D84B-4869-B402-ECBE6A0FEB24}" type="sibTrans">
      <dgm:prSet/>
      <dgm:spPr/>
      <dgm:t>
        <a:bodyPr/>
        <a:lstStyle/>
        <a:p>
          <a:endParaRPr lang="es-ES"/>
        </a:p>
      </dgm:t>
    </dgm:pt>
    <dgm:pt modelId="{1EB314BB-68E6-4501-BDB2-7D2687E4E3D8}" type="pres">
      <dgm:prSet presAssocID="{A31D7016-BB81-43F1-843A-58AE593D3B2E}" presName="Name0" presStyleCnt="0">
        <dgm:presLayoutVars>
          <dgm:dir/>
          <dgm:animLvl val="lvl"/>
          <dgm:resizeHandles val="exact"/>
        </dgm:presLayoutVars>
      </dgm:prSet>
      <dgm:spPr/>
    </dgm:pt>
    <dgm:pt modelId="{681BD54F-8CC0-4738-90C7-207AB4D4FD63}" type="pres">
      <dgm:prSet presAssocID="{955EB638-B31A-4FBE-A3B8-A3BA44193A46}" presName="linNode" presStyleCnt="0"/>
      <dgm:spPr/>
    </dgm:pt>
    <dgm:pt modelId="{8DF985F1-2D23-4686-B0DC-A796E3CD9B7F}" type="pres">
      <dgm:prSet presAssocID="{955EB638-B31A-4FBE-A3B8-A3BA44193A46}" presName="parentText" presStyleLbl="node1" presStyleIdx="0" presStyleCnt="2" custScaleX="108703" custScaleY="10214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902AC6-9819-4D5C-9509-27500D53EEF0}" type="pres">
      <dgm:prSet presAssocID="{955EB638-B31A-4FBE-A3B8-A3BA44193A46}" presName="descendantText" presStyleLbl="alignAccFollowNode1" presStyleIdx="0" presStyleCnt="2" custLinFactNeighborX="-49" custLinFactNeighborY="31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AEBD9-B53B-4008-B091-D249A4C2383D}" type="pres">
      <dgm:prSet presAssocID="{B1CE1B9F-4867-43BE-9FF2-8C8E982AE8F9}" presName="sp" presStyleCnt="0"/>
      <dgm:spPr/>
    </dgm:pt>
    <dgm:pt modelId="{F6A7A09C-F05C-4BC1-88EE-9188B5E283CB}" type="pres">
      <dgm:prSet presAssocID="{0161C4AD-EE2F-47CE-91DF-0C0E0070217C}" presName="linNode" presStyleCnt="0"/>
      <dgm:spPr/>
    </dgm:pt>
    <dgm:pt modelId="{CF07B0D5-F04C-4901-AB04-688C5693B4E7}" type="pres">
      <dgm:prSet presAssocID="{0161C4AD-EE2F-47CE-91DF-0C0E0070217C}" presName="parentText" presStyleLbl="node1" presStyleIdx="1" presStyleCnt="2" custScaleX="1184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2D08C-6E42-42F9-B337-DD9B59D41E46}" type="pres">
      <dgm:prSet presAssocID="{0161C4AD-EE2F-47CE-91DF-0C0E0070217C}" presName="descendantText" presStyleLbl="alignAccFollowNode1" presStyleIdx="1" presStyleCnt="2" custScaleY="155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B26B2E-9680-4A95-81C2-2A26C8776161}" type="presOf" srcId="{0161C4AD-EE2F-47CE-91DF-0C0E0070217C}" destId="{CF07B0D5-F04C-4901-AB04-688C5693B4E7}" srcOrd="0" destOrd="0" presId="urn:microsoft.com/office/officeart/2005/8/layout/vList5"/>
    <dgm:cxn modelId="{1313B160-9650-4F09-8F2C-714ED8FC7553}" type="presOf" srcId="{0E6C1FFC-F2F8-478D-96E5-31D29A9152B7}" destId="{93902AC6-9819-4D5C-9509-27500D53EEF0}" srcOrd="0" destOrd="0" presId="urn:microsoft.com/office/officeart/2005/8/layout/vList5"/>
    <dgm:cxn modelId="{759B880C-D84B-4869-B402-ECBE6A0FEB24}" srcId="{0161C4AD-EE2F-47CE-91DF-0C0E0070217C}" destId="{9AA2DCBE-2794-4CAE-ABC1-A97147BCE0AD}" srcOrd="1" destOrd="0" parTransId="{DA2D47F2-F5CA-433C-9D85-F065D3006FD5}" sibTransId="{5B052E90-3FE9-4254-82B4-372670C13DD2}"/>
    <dgm:cxn modelId="{211BC509-0C77-4A5F-A9E4-3912C7D4ACEA}" type="presOf" srcId="{A31D7016-BB81-43F1-843A-58AE593D3B2E}" destId="{1EB314BB-68E6-4501-BDB2-7D2687E4E3D8}" srcOrd="0" destOrd="0" presId="urn:microsoft.com/office/officeart/2005/8/layout/vList5"/>
    <dgm:cxn modelId="{BF208283-54A7-405B-BCCC-7CDBD359F63D}" type="presOf" srcId="{955EB638-B31A-4FBE-A3B8-A3BA44193A46}" destId="{8DF985F1-2D23-4686-B0DC-A796E3CD9B7F}" srcOrd="0" destOrd="0" presId="urn:microsoft.com/office/officeart/2005/8/layout/vList5"/>
    <dgm:cxn modelId="{DF8C4E4B-45D2-427C-AC77-09D00CFF1F7C}" srcId="{955EB638-B31A-4FBE-A3B8-A3BA44193A46}" destId="{30F86CDD-CE7C-4025-BC39-1ECAF5C7DDF1}" srcOrd="1" destOrd="0" parTransId="{AB4FDBB6-1276-42B4-872A-FF0C9470B736}" sibTransId="{F8CD4CAB-30FA-4EB6-8718-AD724BFE2574}"/>
    <dgm:cxn modelId="{E08E7E2E-2E6A-485D-AD83-4604D3152323}" srcId="{955EB638-B31A-4FBE-A3B8-A3BA44193A46}" destId="{0E6C1FFC-F2F8-478D-96E5-31D29A9152B7}" srcOrd="0" destOrd="0" parTransId="{32E9D648-7D2E-4BB1-8DCB-0EF14270B2D2}" sibTransId="{E9F1AE34-905F-41D1-9944-B60C0FDDAA6B}"/>
    <dgm:cxn modelId="{9CD6332B-02F4-426D-B68D-B1926A2D50E0}" type="presOf" srcId="{9AA2DCBE-2794-4CAE-ABC1-A97147BCE0AD}" destId="{FB42D08C-6E42-42F9-B337-DD9B59D41E46}" srcOrd="0" destOrd="1" presId="urn:microsoft.com/office/officeart/2005/8/layout/vList5"/>
    <dgm:cxn modelId="{505DF4A0-789F-459F-B245-A7F709153F2B}" srcId="{A31D7016-BB81-43F1-843A-58AE593D3B2E}" destId="{955EB638-B31A-4FBE-A3B8-A3BA44193A46}" srcOrd="0" destOrd="0" parTransId="{899CD55C-ADC6-4216-B349-847D12854094}" sibTransId="{B1CE1B9F-4867-43BE-9FF2-8C8E982AE8F9}"/>
    <dgm:cxn modelId="{300EC616-3B54-42A1-B3F0-1573617A34C2}" srcId="{A31D7016-BB81-43F1-843A-58AE593D3B2E}" destId="{0161C4AD-EE2F-47CE-91DF-0C0E0070217C}" srcOrd="1" destOrd="0" parTransId="{FD6A3263-1FB1-4A42-88E4-A3B64578B606}" sibTransId="{045AA4DE-44E9-42D9-A734-57E5A5FC444D}"/>
    <dgm:cxn modelId="{69BE234E-03D4-4568-9676-5AD36708198C}" srcId="{0161C4AD-EE2F-47CE-91DF-0C0E0070217C}" destId="{55E28C5C-7E90-4006-81B7-5A9E881F0784}" srcOrd="0" destOrd="0" parTransId="{DFCD13AE-4D2F-4E1E-95B1-E63CC51B05F2}" sibTransId="{CA612733-36D1-4262-8F2F-A3C41E51CAB2}"/>
    <dgm:cxn modelId="{BFAF9743-D8C2-4072-913D-CC4E49C58270}" type="presOf" srcId="{30F86CDD-CE7C-4025-BC39-1ECAF5C7DDF1}" destId="{93902AC6-9819-4D5C-9509-27500D53EEF0}" srcOrd="0" destOrd="1" presId="urn:microsoft.com/office/officeart/2005/8/layout/vList5"/>
    <dgm:cxn modelId="{34B5F832-48DE-4C60-B436-71FD05681A01}" type="presOf" srcId="{D73F70E7-D5AD-4502-A13B-2BB28D858B2D}" destId="{93902AC6-9819-4D5C-9509-27500D53EEF0}" srcOrd="0" destOrd="2" presId="urn:microsoft.com/office/officeart/2005/8/layout/vList5"/>
    <dgm:cxn modelId="{7FFD25BE-F0EE-4A82-8C9A-4AA9BFA23701}" type="presOf" srcId="{55E28C5C-7E90-4006-81B7-5A9E881F0784}" destId="{FB42D08C-6E42-42F9-B337-DD9B59D41E46}" srcOrd="0" destOrd="0" presId="urn:microsoft.com/office/officeart/2005/8/layout/vList5"/>
    <dgm:cxn modelId="{6EF6233A-B980-4004-A6E7-8A5D3372B6EF}" srcId="{955EB638-B31A-4FBE-A3B8-A3BA44193A46}" destId="{D73F70E7-D5AD-4502-A13B-2BB28D858B2D}" srcOrd="2" destOrd="0" parTransId="{7F7724DA-F376-4417-9583-E882FAEA5A4E}" sibTransId="{56229BA4-9037-4A4D-AB61-9FA686FA5783}"/>
    <dgm:cxn modelId="{06F1832D-1FEE-4331-8FA2-05A187CD4460}" type="presParOf" srcId="{1EB314BB-68E6-4501-BDB2-7D2687E4E3D8}" destId="{681BD54F-8CC0-4738-90C7-207AB4D4FD63}" srcOrd="0" destOrd="0" presId="urn:microsoft.com/office/officeart/2005/8/layout/vList5"/>
    <dgm:cxn modelId="{79667E5C-1CBB-449B-AEC7-08DABA05904C}" type="presParOf" srcId="{681BD54F-8CC0-4738-90C7-207AB4D4FD63}" destId="{8DF985F1-2D23-4686-B0DC-A796E3CD9B7F}" srcOrd="0" destOrd="0" presId="urn:microsoft.com/office/officeart/2005/8/layout/vList5"/>
    <dgm:cxn modelId="{1FE1C060-B308-457A-ABEC-7875E884C624}" type="presParOf" srcId="{681BD54F-8CC0-4738-90C7-207AB4D4FD63}" destId="{93902AC6-9819-4D5C-9509-27500D53EEF0}" srcOrd="1" destOrd="0" presId="urn:microsoft.com/office/officeart/2005/8/layout/vList5"/>
    <dgm:cxn modelId="{E9278F9A-D079-43B6-A048-2D7386086546}" type="presParOf" srcId="{1EB314BB-68E6-4501-BDB2-7D2687E4E3D8}" destId="{497AEBD9-B53B-4008-B091-D249A4C2383D}" srcOrd="1" destOrd="0" presId="urn:microsoft.com/office/officeart/2005/8/layout/vList5"/>
    <dgm:cxn modelId="{D2D57DB2-B65A-4063-9366-DE685B4C09F2}" type="presParOf" srcId="{1EB314BB-68E6-4501-BDB2-7D2687E4E3D8}" destId="{F6A7A09C-F05C-4BC1-88EE-9188B5E283CB}" srcOrd="2" destOrd="0" presId="urn:microsoft.com/office/officeart/2005/8/layout/vList5"/>
    <dgm:cxn modelId="{BBBFD7F9-945C-460D-9204-1E34FFAB6693}" type="presParOf" srcId="{F6A7A09C-F05C-4BC1-88EE-9188B5E283CB}" destId="{CF07B0D5-F04C-4901-AB04-688C5693B4E7}" srcOrd="0" destOrd="0" presId="urn:microsoft.com/office/officeart/2005/8/layout/vList5"/>
    <dgm:cxn modelId="{8269F5D7-549A-4E87-AC87-CE79AAC2589C}" type="presParOf" srcId="{F6A7A09C-F05C-4BC1-88EE-9188B5E283CB}" destId="{FB42D08C-6E42-42F9-B337-DD9B59D41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012430" cy="5049520"/>
        <a:chOff x="0" y="0"/>
        <a:chExt cx="8012430" cy="5049520"/>
      </a:xfrm>
    </dsp:grpSpPr>
    <dsp:sp modelId="{5DAEC137-0956-459C-B0D2-A8D4E37DB5AF}">
      <dsp:nvSpPr>
        <dsp:cNvPr id="4" name="Redondear rectángulo de esquina del mismo lado 3"/>
        <dsp:cNvSpPr/>
      </dsp:nvSpPr>
      <dsp:spPr bwMode="white">
        <a:xfrm rot="5400000">
          <a:off x="4558254" y="-2359099"/>
          <a:ext cx="973401" cy="5934950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Capítulo 1. Calificación de los sistemas de apoyo crítico (SAC): HVAC, Aire comprimido, Nitrógeno, Agua y Vapor</a:t>
          </a:r>
          <a:endParaRPr lang="es-ES" sz="2400" dirty="0">
            <a:solidFill>
              <a:schemeClr val="dk1"/>
            </a:solidFill>
          </a:endParaRPr>
        </a:p>
      </dsp:txBody>
      <dsp:txXfrm rot="5400000">
        <a:off x="4558254" y="-2359099"/>
        <a:ext cx="973401" cy="5934950"/>
      </dsp:txXfrm>
    </dsp:sp>
    <dsp:sp modelId="{92F637A4-EF8D-46E0-926E-0970A7AB1DFD}">
      <dsp:nvSpPr>
        <dsp:cNvPr id="3" name="Rectángulo redondeado 2"/>
        <dsp:cNvSpPr/>
      </dsp:nvSpPr>
      <dsp:spPr bwMode="white">
        <a:xfrm>
          <a:off x="0" y="24761"/>
          <a:ext cx="2077480" cy="121675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dirty="0" smtClean="0"/>
            <a:t>Capítulo 1. </a:t>
          </a:r>
          <a:endParaRPr lang="es-ES" sz="2800" dirty="0"/>
        </a:p>
      </dsp:txBody>
      <dsp:txXfrm>
        <a:off x="0" y="24761"/>
        <a:ext cx="2077480" cy="1216752"/>
      </dsp:txXfrm>
    </dsp:sp>
    <dsp:sp modelId="{E51553FC-8053-4968-831F-53B39EDFCF7E}">
      <dsp:nvSpPr>
        <dsp:cNvPr id="6" name="Redondear rectángulo de esquina del mismo lado 5"/>
        <dsp:cNvSpPr/>
      </dsp:nvSpPr>
      <dsp:spPr bwMode="white">
        <a:xfrm rot="5400000">
          <a:off x="4558254" y="-1081510"/>
          <a:ext cx="973401" cy="5934950"/>
        </a:xfrm>
        <a:prstGeom prst="round2Same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Capítulo 2. Validación del Sistema de calefacción, ventilación y aire acondicionado. (HVAC)</a:t>
          </a:r>
          <a:endParaRPr lang="es-ES" sz="2400" dirty="0">
            <a:solidFill>
              <a:schemeClr val="dk1"/>
            </a:solidFill>
          </a:endParaRPr>
        </a:p>
      </dsp:txBody>
      <dsp:txXfrm rot="5400000">
        <a:off x="4558254" y="-1081510"/>
        <a:ext cx="973401" cy="5934950"/>
      </dsp:txXfrm>
    </dsp:sp>
    <dsp:sp modelId="{DCA52DBF-FFF1-4B37-8578-2BB4DD70105F}">
      <dsp:nvSpPr>
        <dsp:cNvPr id="5" name="Rectángulo redondeado 4"/>
        <dsp:cNvSpPr/>
      </dsp:nvSpPr>
      <dsp:spPr bwMode="white">
        <a:xfrm>
          <a:off x="0" y="1277589"/>
          <a:ext cx="2077480" cy="121675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dirty="0" smtClean="0"/>
            <a:t>Capítulo 2. </a:t>
          </a:r>
          <a:endParaRPr lang="es-ES" sz="2800" dirty="0"/>
        </a:p>
      </dsp:txBody>
      <dsp:txXfrm>
        <a:off x="0" y="1277589"/>
        <a:ext cx="2077480" cy="1216752"/>
      </dsp:txXfrm>
    </dsp:sp>
    <dsp:sp modelId="{1FABF3F5-B1B7-404F-8ED5-3F0EC552176A}">
      <dsp:nvSpPr>
        <dsp:cNvPr id="8" name="Redondear rectángulo de esquina del mismo lado 7"/>
        <dsp:cNvSpPr/>
      </dsp:nvSpPr>
      <dsp:spPr bwMode="white">
        <a:xfrm rot="5400000">
          <a:off x="4558254" y="196080"/>
          <a:ext cx="973401" cy="5934950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Capítulo 3. Validación del Sistema de Aire Comprimido y Nitrógeno</a:t>
          </a:r>
          <a:endParaRPr lang="es-ES" sz="2400" dirty="0">
            <a:solidFill>
              <a:schemeClr val="dk1"/>
            </a:solidFill>
          </a:endParaRPr>
        </a:p>
      </dsp:txBody>
      <dsp:txXfrm rot="5400000">
        <a:off x="4558254" y="196080"/>
        <a:ext cx="973401" cy="5934950"/>
      </dsp:txXfrm>
    </dsp:sp>
    <dsp:sp modelId="{67DD8079-007B-4916-9501-59A49EB2D880}">
      <dsp:nvSpPr>
        <dsp:cNvPr id="7" name="Rectángulo redondeado 6"/>
        <dsp:cNvSpPr/>
      </dsp:nvSpPr>
      <dsp:spPr bwMode="white">
        <a:xfrm>
          <a:off x="0" y="2555179"/>
          <a:ext cx="2077480" cy="121675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dirty="0" smtClean="0"/>
            <a:t>Capítulo 3. </a:t>
          </a:r>
          <a:endParaRPr lang="es-ES" sz="2800" dirty="0"/>
        </a:p>
      </dsp:txBody>
      <dsp:txXfrm>
        <a:off x="0" y="2555179"/>
        <a:ext cx="2077480" cy="1216752"/>
      </dsp:txXfrm>
    </dsp:sp>
    <dsp:sp modelId="{D0A7C5FC-A327-4A00-9CCC-B078442A86ED}">
      <dsp:nvSpPr>
        <dsp:cNvPr id="10" name="Redondear rectángulo de esquina del mismo lado 9"/>
        <dsp:cNvSpPr/>
      </dsp:nvSpPr>
      <dsp:spPr bwMode="white">
        <a:xfrm rot="5400000">
          <a:off x="4558254" y="1473669"/>
          <a:ext cx="973401" cy="5934950"/>
        </a:xfrm>
        <a:prstGeom prst="round2SameRect">
          <a:avLst/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Validación del sistema de agua purificada (AUF) y vapor para uso farmacéutico</a:t>
          </a:r>
          <a:endParaRPr lang="es-ES" sz="2400" dirty="0">
            <a:solidFill>
              <a:schemeClr val="dk1"/>
            </a:solidFill>
          </a:endParaRPr>
        </a:p>
      </dsp:txBody>
      <dsp:txXfrm rot="5400000">
        <a:off x="4558254" y="1473669"/>
        <a:ext cx="973401" cy="5934950"/>
      </dsp:txXfrm>
    </dsp:sp>
    <dsp:sp modelId="{E1A9E0F5-1D0B-4DBF-83C0-EEAB9D87431D}">
      <dsp:nvSpPr>
        <dsp:cNvPr id="9" name="Rectángulo redondeado 8"/>
        <dsp:cNvSpPr/>
      </dsp:nvSpPr>
      <dsp:spPr bwMode="white">
        <a:xfrm>
          <a:off x="0" y="3832768"/>
          <a:ext cx="2077480" cy="121675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dirty="0" smtClean="0"/>
            <a:t>Capítulo 4. </a:t>
          </a:r>
          <a:endParaRPr lang="es-ES" sz="2800" dirty="0"/>
        </a:p>
      </dsp:txBody>
      <dsp:txXfrm>
        <a:off x="0" y="3832768"/>
        <a:ext cx="2077480" cy="1216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429625" cy="5106670"/>
        <a:chOff x="0" y="0"/>
        <a:chExt cx="8429625" cy="5106670"/>
      </a:xfrm>
    </dsp:grpSpPr>
    <dsp:sp modelId="{9C2B009A-18C0-4B65-9337-E25E3AA5BDAE}">
      <dsp:nvSpPr>
        <dsp:cNvPr id="4" name="Redondear rectángulo de esquina del mismo lado 3"/>
        <dsp:cNvSpPr/>
      </dsp:nvSpPr>
      <dsp:spPr bwMode="white">
        <a:xfrm rot="5400000">
          <a:off x="4317260" y="-2405955"/>
          <a:ext cx="1633779" cy="645922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Brindar orientaciones que faciliten la implementación de la validación de los SAC</a:t>
          </a:r>
          <a:endParaRPr lang="es-ES" sz="2400" dirty="0" smtClean="0">
            <a:solidFill>
              <a:schemeClr val="dk1"/>
            </a:solidFill>
          </a:endParaRPr>
        </a:p>
      </dsp:txBody>
      <dsp:txXfrm rot="5400000">
        <a:off x="4317260" y="-2405955"/>
        <a:ext cx="1633779" cy="6459224"/>
      </dsp:txXfrm>
    </dsp:sp>
    <dsp:sp modelId="{1231799C-2F8C-481E-B0CD-A42564E40180}">
      <dsp:nvSpPr>
        <dsp:cNvPr id="3" name="Rectángulo redondeado 2"/>
        <dsp:cNvSpPr/>
      </dsp:nvSpPr>
      <dsp:spPr bwMode="white">
        <a:xfrm>
          <a:off x="65864" y="0"/>
          <a:ext cx="1838673" cy="164731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dirty="0" smtClean="0"/>
            <a:t>O</a:t>
          </a:r>
          <a:r>
            <a:rPr lang="es-CO" altLang="es-MX" sz="2800" b="1" dirty="0" smtClean="0"/>
            <a:t>bjetivo</a:t>
          </a:r>
          <a:endParaRPr lang="es-CO" altLang="es-MX" sz="2800" b="1" dirty="0" smtClean="0"/>
        </a:p>
      </dsp:txBody>
      <dsp:txXfrm>
        <a:off x="65864" y="0"/>
        <a:ext cx="1838673" cy="1647313"/>
      </dsp:txXfrm>
    </dsp:sp>
    <dsp:sp modelId="{B46C83E8-AFFC-4687-935C-5841AD3B3D44}">
      <dsp:nvSpPr>
        <dsp:cNvPr id="6" name="Redondear rectángulo de esquina del mismo lado 5"/>
        <dsp:cNvSpPr/>
      </dsp:nvSpPr>
      <dsp:spPr bwMode="white">
        <a:xfrm rot="5400000">
          <a:off x="4383124" y="-654401"/>
          <a:ext cx="1633779" cy="645922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Resolución 1160 del 6 de abril de 2016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Informes de la OMS para validación, Norma ISO 14644 , Normas ICH Q9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Farmacopeas oficiales para Colombia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Guías </a:t>
          </a:r>
          <a:r>
            <a:rPr lang="es-ES" sz="2000" dirty="0" err="1" smtClean="0">
              <a:solidFill>
                <a:schemeClr val="dk1"/>
              </a:solidFill>
            </a:rPr>
            <a:t>PICs</a:t>
          </a:r>
          <a:r>
            <a:rPr lang="es-ES" sz="2000" dirty="0" smtClean="0">
              <a:solidFill>
                <a:schemeClr val="dk1"/>
              </a:solidFill>
            </a:rPr>
            <a:t>. </a:t>
          </a:r>
          <a:endParaRPr lang="es-ES" sz="2000" dirty="0" smtClean="0">
            <a:solidFill>
              <a:schemeClr val="dk1"/>
            </a:solidFill>
          </a:endParaRPr>
        </a:p>
      </dsp:txBody>
      <dsp:txXfrm rot="5400000">
        <a:off x="4383124" y="-654401"/>
        <a:ext cx="1633779" cy="6459224"/>
      </dsp:txXfrm>
    </dsp:sp>
    <dsp:sp modelId="{F99A8365-995A-4206-A301-61112B762E0A}">
      <dsp:nvSpPr>
        <dsp:cNvPr id="5" name="Rectángulo redondeado 4"/>
        <dsp:cNvSpPr/>
      </dsp:nvSpPr>
      <dsp:spPr bwMode="white">
        <a:xfrm>
          <a:off x="65864" y="1729679"/>
          <a:ext cx="1838673" cy="164731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1439" tIns="45719" rIns="9143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dirty="0" smtClean="0"/>
            <a:t>Referen</a:t>
          </a:r>
          <a:r>
            <a:rPr lang="es-CO" altLang="es-MX" sz="2400" b="1" dirty="0" smtClean="0"/>
            <a:t>cias</a:t>
          </a:r>
          <a:r>
            <a:rPr lang="es-MX" sz="2400" b="1" dirty="0" smtClean="0"/>
            <a:t> </a:t>
          </a:r>
          <a:endParaRPr lang="es-MX" sz="2400" b="1" dirty="0" smtClean="0"/>
        </a:p>
      </dsp:txBody>
      <dsp:txXfrm>
        <a:off x="65864" y="1729679"/>
        <a:ext cx="1838673" cy="1647313"/>
      </dsp:txXfrm>
    </dsp:sp>
    <dsp:sp modelId="{4E71822E-3277-4D61-91CA-01222F1CB68B}">
      <dsp:nvSpPr>
        <dsp:cNvPr id="8" name="Redondear rectángulo de esquina del mismo lado 7"/>
        <dsp:cNvSpPr/>
      </dsp:nvSpPr>
      <dsp:spPr bwMode="white">
        <a:xfrm rot="5400000">
          <a:off x="4321690" y="1060169"/>
          <a:ext cx="1633779" cy="645922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Esta guía abarca la validación de :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HVAC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aire comprimido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Nitrógeno</a:t>
          </a:r>
          <a:endParaRPr lang="es-ES" sz="20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dirty="0" smtClean="0">
              <a:solidFill>
                <a:schemeClr val="dk1"/>
              </a:solidFill>
            </a:rPr>
            <a:t>agua y vapor limpio</a:t>
          </a:r>
          <a:endParaRPr lang="es-ES" sz="2000" dirty="0" smtClean="0">
            <a:solidFill>
              <a:schemeClr val="dk1"/>
            </a:solidFill>
          </a:endParaRPr>
        </a:p>
      </dsp:txBody>
      <dsp:txXfrm rot="5400000">
        <a:off x="4321690" y="1060169"/>
        <a:ext cx="1633779" cy="6459224"/>
      </dsp:txXfrm>
    </dsp:sp>
    <dsp:sp modelId="{244A125B-7A5C-4CCE-B30D-5B257AD285ED}">
      <dsp:nvSpPr>
        <dsp:cNvPr id="7" name="Rectángulo redondeado 6"/>
        <dsp:cNvSpPr/>
      </dsp:nvSpPr>
      <dsp:spPr bwMode="white">
        <a:xfrm>
          <a:off x="65864" y="3459357"/>
          <a:ext cx="1838673" cy="164731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es-MX" sz="2800" b="1" dirty="0" smtClean="0">
              <a:solidFill>
                <a:srgbClr val="FF0000"/>
              </a:solidFill>
            </a:rPr>
            <a:t>A</a:t>
          </a:r>
          <a:r>
            <a:rPr lang="es-CO" altLang="es-MX" sz="2800" b="1" dirty="0" smtClean="0">
              <a:solidFill>
                <a:srgbClr val="FF0000"/>
              </a:solidFill>
            </a:rPr>
            <a:t>lcance</a:t>
          </a:r>
          <a:endParaRPr lang="es-MX" sz="2800" b="1" dirty="0" smtClean="0">
            <a:solidFill>
              <a:srgbClr val="FF0000"/>
            </a:solidFill>
          </a:endParaRPr>
        </a:p>
      </dsp:txBody>
      <dsp:txXfrm>
        <a:off x="65864" y="3459357"/>
        <a:ext cx="1838673" cy="1647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286808" cy="4714908"/>
        <a:chOff x="0" y="0"/>
        <a:chExt cx="8286808" cy="4714908"/>
      </a:xfrm>
    </dsp:grpSpPr>
    <dsp:sp modelId="{AC9983CC-791C-4DD0-8A89-95A6D8617948}">
      <dsp:nvSpPr>
        <dsp:cNvPr id="5" name="Rectángulo 4"/>
        <dsp:cNvSpPr/>
      </dsp:nvSpPr>
      <dsp:spPr bwMode="white">
        <a:xfrm>
          <a:off x="0" y="452694"/>
          <a:ext cx="8286808" cy="655200"/>
        </a:xfrm>
        <a:prstGeom prst="rect">
          <a:avLst/>
        </a:prstGeom>
      </dsp:spPr>
      <dsp:style>
        <a:lnRef idx="1">
          <a:schemeClr val="dk2"/>
        </a:lnRef>
        <a:fillRef idx="1">
          <a:schemeClr val="lt2">
            <a:alpha val="90000"/>
          </a:schemeClr>
        </a:fillRef>
        <a:effectRef idx="2">
          <a:scrgbClr r="0" g="0" b="0"/>
        </a:effectRef>
        <a:fontRef idx="minor"/>
      </dsp:style>
      <dsp:txBody>
        <a:bodyPr lIns="643148" tIns="541528" rIns="643148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52694"/>
        <a:ext cx="8286808" cy="655200"/>
      </dsp:txXfrm>
    </dsp:sp>
    <dsp:sp modelId="{06E4090F-3735-411C-82B2-AE7BE4799406}">
      <dsp:nvSpPr>
        <dsp:cNvPr id="4" name="Rectángulo redondeado 3"/>
        <dsp:cNvSpPr/>
      </dsp:nvSpPr>
      <dsp:spPr bwMode="white">
        <a:xfrm>
          <a:off x="428623" y="116827"/>
          <a:ext cx="7658171" cy="767520"/>
        </a:xfrm>
        <a:prstGeom prst="roundRect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219255" tIns="0" rIns="21925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dirty="0" smtClean="0"/>
            <a:t>La calificación es pre-requisito de la validación</a:t>
          </a:r>
          <a:endParaRPr lang="es-ES" sz="2800" dirty="0"/>
        </a:p>
      </dsp:txBody>
      <dsp:txXfrm>
        <a:off x="428623" y="116827"/>
        <a:ext cx="7658171" cy="767520"/>
      </dsp:txXfrm>
    </dsp:sp>
    <dsp:sp modelId="{F4668301-C55C-4E9A-9BC4-9D06D5832EBC}">
      <dsp:nvSpPr>
        <dsp:cNvPr id="8" name="Rectángulo 7"/>
        <dsp:cNvSpPr/>
      </dsp:nvSpPr>
      <dsp:spPr bwMode="white">
        <a:xfrm>
          <a:off x="0" y="1632054"/>
          <a:ext cx="8286808" cy="655200"/>
        </a:xfrm>
        <a:prstGeom prst="rect">
          <a:avLst/>
        </a:prstGeom>
      </dsp:spPr>
      <dsp:style>
        <a:lnRef idx="1">
          <a:schemeClr val="dk2"/>
        </a:lnRef>
        <a:fillRef idx="1">
          <a:schemeClr val="lt2">
            <a:alpha val="90000"/>
          </a:schemeClr>
        </a:fillRef>
        <a:effectRef idx="2">
          <a:scrgbClr r="0" g="0" b="0"/>
        </a:effectRef>
        <a:fontRef idx="minor"/>
      </dsp:style>
      <dsp:txBody>
        <a:bodyPr lIns="643148" tIns="541528" rIns="643148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632054"/>
        <a:ext cx="8286808" cy="655200"/>
      </dsp:txXfrm>
    </dsp:sp>
    <dsp:sp modelId="{2D54B7B1-55D9-4964-AA67-F2F31A4F7FE0}">
      <dsp:nvSpPr>
        <dsp:cNvPr id="7" name="Rectángulo redondeado 6"/>
        <dsp:cNvSpPr/>
      </dsp:nvSpPr>
      <dsp:spPr bwMode="white">
        <a:xfrm>
          <a:off x="414340" y="1248294"/>
          <a:ext cx="7658171" cy="767520"/>
        </a:xfrm>
        <a:prstGeom prst="roundRect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219255" tIns="0" rIns="21925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dirty="0" smtClean="0"/>
            <a:t>la calificación se utiliza para equipos y servicios</a:t>
          </a:r>
          <a:endParaRPr lang="es-ES" sz="2800" dirty="0"/>
        </a:p>
      </dsp:txBody>
      <dsp:txXfrm>
        <a:off x="414340" y="1248294"/>
        <a:ext cx="7658171" cy="767520"/>
      </dsp:txXfrm>
    </dsp:sp>
    <dsp:sp modelId="{2385B19B-7820-432B-851E-84523FD11E3C}">
      <dsp:nvSpPr>
        <dsp:cNvPr id="11" name="Rectángulo 10"/>
        <dsp:cNvSpPr/>
      </dsp:nvSpPr>
      <dsp:spPr bwMode="white">
        <a:xfrm>
          <a:off x="0" y="2811414"/>
          <a:ext cx="8286808" cy="655200"/>
        </a:xfrm>
        <a:prstGeom prst="rect">
          <a:avLst/>
        </a:prstGeom>
      </dsp:spPr>
      <dsp:style>
        <a:lnRef idx="1">
          <a:schemeClr val="dk2"/>
        </a:lnRef>
        <a:fillRef idx="1">
          <a:schemeClr val="lt2">
            <a:alpha val="90000"/>
          </a:schemeClr>
        </a:fillRef>
        <a:effectRef idx="2">
          <a:scrgbClr r="0" g="0" b="0"/>
        </a:effectRef>
        <a:fontRef idx="minor"/>
      </dsp:style>
      <dsp:txBody>
        <a:bodyPr lIns="643148" tIns="541528" rIns="643148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811414"/>
        <a:ext cx="8286808" cy="655200"/>
      </dsp:txXfrm>
    </dsp:sp>
    <dsp:sp modelId="{A7D6776E-19EC-4655-A9FB-AC8EA068B7C7}">
      <dsp:nvSpPr>
        <dsp:cNvPr id="10" name="Rectángulo redondeado 9"/>
        <dsp:cNvSpPr/>
      </dsp:nvSpPr>
      <dsp:spPr bwMode="white">
        <a:xfrm>
          <a:off x="414340" y="2427654"/>
          <a:ext cx="7658171" cy="767520"/>
        </a:xfrm>
        <a:prstGeom prst="roundRect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219255" tIns="0" rIns="21925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dirty="0" smtClean="0"/>
            <a:t>la validación se utiliza para procesos, sistemas, métodos de ensayo y procedimientos.</a:t>
          </a:r>
          <a:endParaRPr lang="es-ES" sz="2800" dirty="0"/>
        </a:p>
      </dsp:txBody>
      <dsp:txXfrm>
        <a:off x="414340" y="2427654"/>
        <a:ext cx="7658171" cy="767520"/>
      </dsp:txXfrm>
    </dsp:sp>
    <dsp:sp modelId="{2FFD91A4-36BC-4ECF-8D2E-95232B5EA81B}">
      <dsp:nvSpPr>
        <dsp:cNvPr id="14" name="Rectángulo 13"/>
        <dsp:cNvSpPr/>
      </dsp:nvSpPr>
      <dsp:spPr bwMode="white">
        <a:xfrm>
          <a:off x="0" y="3990774"/>
          <a:ext cx="8286808" cy="655200"/>
        </a:xfrm>
        <a:prstGeom prst="rect">
          <a:avLst/>
        </a:prstGeom>
      </dsp:spPr>
      <dsp:style>
        <a:lnRef idx="1">
          <a:schemeClr val="dk2"/>
        </a:lnRef>
        <a:fillRef idx="1">
          <a:schemeClr val="lt2">
            <a:alpha val="90000"/>
          </a:schemeClr>
        </a:fillRef>
        <a:effectRef idx="2">
          <a:scrgbClr r="0" g="0" b="0"/>
        </a:effectRef>
        <a:fontRef idx="minor"/>
      </dsp:style>
      <dsp:txBody>
        <a:bodyPr lIns="643148" tIns="541528" rIns="643148" bIns="184912" anchor="t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990774"/>
        <a:ext cx="8286808" cy="655200"/>
      </dsp:txXfrm>
    </dsp:sp>
    <dsp:sp modelId="{78AEF6B3-8449-407B-8B9E-E134F25B32CA}">
      <dsp:nvSpPr>
        <dsp:cNvPr id="13" name="Rectángulo redondeado 12"/>
        <dsp:cNvSpPr/>
      </dsp:nvSpPr>
      <dsp:spPr bwMode="white">
        <a:xfrm>
          <a:off x="414340" y="3607014"/>
          <a:ext cx="7658171" cy="767520"/>
        </a:xfrm>
        <a:prstGeom prst="roundRect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219255" tIns="0" rIns="219255" bIns="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dirty="0" smtClean="0"/>
            <a:t>La calibración para los instrumentos de medición. </a:t>
          </a:r>
          <a:endParaRPr lang="es-ES" sz="2800" dirty="0"/>
        </a:p>
      </dsp:txBody>
      <dsp:txXfrm>
        <a:off x="414340" y="3607014"/>
        <a:ext cx="7658171" cy="767520"/>
      </dsp:txXfrm>
    </dsp:sp>
    <dsp:sp modelId="{00DB950B-5E68-4843-87F1-CE0017482EF8}">
      <dsp:nvSpPr>
        <dsp:cNvPr id="3" name="Rectángulo 2" hidden="1"/>
        <dsp:cNvSpPr/>
      </dsp:nvSpPr>
      <dsp:spPr>
        <a:xfrm>
          <a:off x="0" y="68934"/>
          <a:ext cx="414340" cy="767520"/>
        </a:xfrm>
        <a:prstGeom prst="rect">
          <a:avLst/>
        </a:prstGeom>
      </dsp:spPr>
      <dsp:txXfrm>
        <a:off x="0" y="68934"/>
        <a:ext cx="414340" cy="767520"/>
      </dsp:txXfrm>
    </dsp:sp>
    <dsp:sp modelId="{10A0CD17-E58A-4DCC-82A1-7CB8F670E0BB}">
      <dsp:nvSpPr>
        <dsp:cNvPr id="6" name="Rectángulo 5" hidden="1"/>
        <dsp:cNvSpPr/>
      </dsp:nvSpPr>
      <dsp:spPr>
        <a:xfrm>
          <a:off x="0" y="1248294"/>
          <a:ext cx="414340" cy="767520"/>
        </a:xfrm>
        <a:prstGeom prst="rect">
          <a:avLst/>
        </a:prstGeom>
      </dsp:spPr>
      <dsp:txXfrm>
        <a:off x="0" y="1248294"/>
        <a:ext cx="414340" cy="767520"/>
      </dsp:txXfrm>
    </dsp:sp>
    <dsp:sp modelId="{399F32BD-B49F-4D78-BFD7-5049BF78818E}">
      <dsp:nvSpPr>
        <dsp:cNvPr id="9" name="Rectángulo 8" hidden="1"/>
        <dsp:cNvSpPr/>
      </dsp:nvSpPr>
      <dsp:spPr>
        <a:xfrm>
          <a:off x="0" y="2427654"/>
          <a:ext cx="414340" cy="767520"/>
        </a:xfrm>
        <a:prstGeom prst="rect">
          <a:avLst/>
        </a:prstGeom>
      </dsp:spPr>
      <dsp:txXfrm>
        <a:off x="0" y="2427654"/>
        <a:ext cx="414340" cy="767520"/>
      </dsp:txXfrm>
    </dsp:sp>
    <dsp:sp modelId="{BABD6C73-469B-454B-AAAD-1ABE10F094E2}">
      <dsp:nvSpPr>
        <dsp:cNvPr id="12" name="Rectángulo 11" hidden="1"/>
        <dsp:cNvSpPr/>
      </dsp:nvSpPr>
      <dsp:spPr>
        <a:xfrm>
          <a:off x="0" y="3607014"/>
          <a:ext cx="414340" cy="767520"/>
        </a:xfrm>
        <a:prstGeom prst="rect">
          <a:avLst/>
        </a:prstGeom>
      </dsp:spPr>
      <dsp:txXfrm>
        <a:off x="0" y="3607014"/>
        <a:ext cx="414340" cy="767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7813675" cy="3841115"/>
        <a:chOff x="0" y="0"/>
        <a:chExt cx="7813675" cy="3841115"/>
      </a:xfrm>
    </dsp:grpSpPr>
    <dsp:sp modelId="{C1B7C92B-577D-4B32-BB25-8674D7C23D72}">
      <dsp:nvSpPr>
        <dsp:cNvPr id="5" name="Rectángulo 4"/>
        <dsp:cNvSpPr/>
      </dsp:nvSpPr>
      <dsp:spPr bwMode="white">
        <a:xfrm>
          <a:off x="0" y="462782"/>
          <a:ext cx="7813675" cy="403200"/>
        </a:xfrm>
        <a:prstGeom prst="rect">
          <a:avLst/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6427" tIns="333248" rIns="606427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62782"/>
        <a:ext cx="7813675" cy="403200"/>
      </dsp:txXfrm>
    </dsp:sp>
    <dsp:sp modelId="{DAF71AE7-0D38-4476-824B-0E10000BE4CA}">
      <dsp:nvSpPr>
        <dsp:cNvPr id="4" name="Rectángulo redondeado 3"/>
        <dsp:cNvSpPr/>
      </dsp:nvSpPr>
      <dsp:spPr bwMode="white">
        <a:xfrm>
          <a:off x="390684" y="72093"/>
          <a:ext cx="7251614" cy="62684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6736" tIns="0" rIns="206736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3600" kern="1200" dirty="0" smtClean="0"/>
            <a:t>La calificación de un SAC  contiene:</a:t>
          </a:r>
          <a:endParaRPr lang="es-ES" sz="3600" dirty="0"/>
        </a:p>
      </dsp:txBody>
      <dsp:txXfrm>
        <a:off x="390684" y="72093"/>
        <a:ext cx="7251614" cy="626849"/>
      </dsp:txXfrm>
    </dsp:sp>
    <dsp:sp modelId="{D6C6207D-4863-4DC3-B000-13DC76200647}">
      <dsp:nvSpPr>
        <dsp:cNvPr id="8" name="Rectángulo 7"/>
        <dsp:cNvSpPr/>
      </dsp:nvSpPr>
      <dsp:spPr bwMode="white">
        <a:xfrm>
          <a:off x="0" y="1188542"/>
          <a:ext cx="7813675" cy="403200"/>
        </a:xfrm>
        <a:prstGeom prst="rect">
          <a:avLst/>
        </a:prstGeom>
      </dsp:spPr>
      <dsp:style>
        <a:lnRef idx="2">
          <a:schemeClr val="accent3">
            <a:hueOff val="690000"/>
            <a:satOff val="25000"/>
            <a:lumOff val="-362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6427" tIns="333248" rIns="606427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188542"/>
        <a:ext cx="7813675" cy="403200"/>
      </dsp:txXfrm>
    </dsp:sp>
    <dsp:sp modelId="{F8216C14-6B9A-4C94-9E98-1EEA7E2768BE}">
      <dsp:nvSpPr>
        <dsp:cNvPr id="7" name="Rectángulo redondeado 6"/>
        <dsp:cNvSpPr/>
      </dsp:nvSpPr>
      <dsp:spPr bwMode="white">
        <a:xfrm>
          <a:off x="390684" y="952382"/>
          <a:ext cx="5469573" cy="4723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690000"/>
            <a:satOff val="25000"/>
            <a:lumOff val="-362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6736" tIns="0" rIns="206736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3200" kern="1200" dirty="0" smtClean="0"/>
            <a:t>Calificación de diseño (DQ)</a:t>
          </a:r>
          <a:endParaRPr lang="es-ES" sz="3200" dirty="0"/>
        </a:p>
      </dsp:txBody>
      <dsp:txXfrm>
        <a:off x="390684" y="952382"/>
        <a:ext cx="5469573" cy="472320"/>
      </dsp:txXfrm>
    </dsp:sp>
    <dsp:sp modelId="{49CFDFE1-679B-4EB2-8639-62E39DC21DDC}">
      <dsp:nvSpPr>
        <dsp:cNvPr id="11" name="Rectángulo 10"/>
        <dsp:cNvSpPr/>
      </dsp:nvSpPr>
      <dsp:spPr bwMode="white">
        <a:xfrm>
          <a:off x="0" y="1914302"/>
          <a:ext cx="7813675" cy="403200"/>
        </a:xfrm>
        <a:prstGeom prst="rect">
          <a:avLst/>
        </a:prstGeom>
      </dsp:spPr>
      <dsp:style>
        <a:lnRef idx="2">
          <a:schemeClr val="accent3">
            <a:hueOff val="1380000"/>
            <a:satOff val="50000"/>
            <a:lumOff val="-725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6427" tIns="333248" rIns="606427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914302"/>
        <a:ext cx="7813675" cy="403200"/>
      </dsp:txXfrm>
    </dsp:sp>
    <dsp:sp modelId="{E23BDA8D-3C33-4B80-B1ED-9BBA6BE0B383}">
      <dsp:nvSpPr>
        <dsp:cNvPr id="10" name="Rectángulo redondeado 9"/>
        <dsp:cNvSpPr/>
      </dsp:nvSpPr>
      <dsp:spPr bwMode="white">
        <a:xfrm>
          <a:off x="390684" y="1678142"/>
          <a:ext cx="5469573" cy="4723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1380000"/>
            <a:satOff val="50000"/>
            <a:lumOff val="-725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6736" tIns="0" rIns="206736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200" dirty="0" smtClean="0"/>
            <a:t>Instalación (IQ)</a:t>
          </a:r>
          <a:endParaRPr lang="es-ES" sz="3200" dirty="0"/>
        </a:p>
      </dsp:txBody>
      <dsp:txXfrm>
        <a:off x="390684" y="1678142"/>
        <a:ext cx="5469573" cy="472320"/>
      </dsp:txXfrm>
    </dsp:sp>
    <dsp:sp modelId="{DD1130E1-CDAC-4339-A5A4-E2E48F7D447F}">
      <dsp:nvSpPr>
        <dsp:cNvPr id="14" name="Rectángulo 13"/>
        <dsp:cNvSpPr/>
      </dsp:nvSpPr>
      <dsp:spPr bwMode="white">
        <a:xfrm>
          <a:off x="0" y="2640062"/>
          <a:ext cx="7813675" cy="403200"/>
        </a:xfrm>
        <a:prstGeom prst="rect">
          <a:avLst/>
        </a:prstGeom>
      </dsp:spPr>
      <dsp:style>
        <a:lnRef idx="2">
          <a:schemeClr val="accent3">
            <a:hueOff val="2070000"/>
            <a:satOff val="75000"/>
            <a:lumOff val="-1088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6427" tIns="333248" rIns="606427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640062"/>
        <a:ext cx="7813675" cy="403200"/>
      </dsp:txXfrm>
    </dsp:sp>
    <dsp:sp modelId="{342294D3-47F5-4F85-B156-DB4F2747639A}">
      <dsp:nvSpPr>
        <dsp:cNvPr id="13" name="Rectángulo redondeado 12"/>
        <dsp:cNvSpPr/>
      </dsp:nvSpPr>
      <dsp:spPr bwMode="white">
        <a:xfrm>
          <a:off x="390684" y="2403902"/>
          <a:ext cx="5469573" cy="4723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2070000"/>
            <a:satOff val="75000"/>
            <a:lumOff val="-10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6736" tIns="0" rIns="206736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200" dirty="0" smtClean="0"/>
            <a:t>Operación (OQ) y</a:t>
          </a:r>
          <a:endParaRPr lang="es-ES" sz="3200" dirty="0"/>
        </a:p>
      </dsp:txBody>
      <dsp:txXfrm>
        <a:off x="390684" y="2403902"/>
        <a:ext cx="5469573" cy="472320"/>
      </dsp:txXfrm>
    </dsp:sp>
    <dsp:sp modelId="{62CD4E47-495F-4445-B70E-56D508A6C3C2}">
      <dsp:nvSpPr>
        <dsp:cNvPr id="17" name="Rectángulo 16"/>
        <dsp:cNvSpPr/>
      </dsp:nvSpPr>
      <dsp:spPr bwMode="white">
        <a:xfrm>
          <a:off x="0" y="3365822"/>
          <a:ext cx="7813675" cy="403200"/>
        </a:xfrm>
        <a:prstGeom prst="rect">
          <a:avLst/>
        </a:prstGeom>
      </dsp:spPr>
      <dsp:style>
        <a:lnRef idx="2">
          <a:schemeClr val="accent3">
            <a:hueOff val="2760000"/>
            <a:satOff val="100000"/>
            <a:lumOff val="-1450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6427" tIns="333248" rIns="606427" bIns="113792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365822"/>
        <a:ext cx="7813675" cy="403200"/>
      </dsp:txXfrm>
    </dsp:sp>
    <dsp:sp modelId="{D5205B97-598C-48EE-8C94-32A936195374}">
      <dsp:nvSpPr>
        <dsp:cNvPr id="16" name="Rectángulo redondeado 15"/>
        <dsp:cNvSpPr/>
      </dsp:nvSpPr>
      <dsp:spPr bwMode="white">
        <a:xfrm>
          <a:off x="390684" y="3129662"/>
          <a:ext cx="5469573" cy="4723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6736" tIns="0" rIns="206736" bIns="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200" dirty="0" smtClean="0"/>
            <a:t>Desempeño (PQ)</a:t>
          </a:r>
          <a:endParaRPr lang="es-ES" sz="3200" dirty="0"/>
        </a:p>
      </dsp:txBody>
      <dsp:txXfrm>
        <a:off x="390684" y="3129662"/>
        <a:ext cx="5469573" cy="472320"/>
      </dsp:txXfrm>
    </dsp:sp>
    <dsp:sp modelId="{03CA5647-CEBC-4266-AE30-4DF25F8B0ABC}">
      <dsp:nvSpPr>
        <dsp:cNvPr id="3" name="Rectángulo 2" hidden="1"/>
        <dsp:cNvSpPr/>
      </dsp:nvSpPr>
      <dsp:spPr>
        <a:xfrm>
          <a:off x="0" y="72093"/>
          <a:ext cx="390684" cy="626849"/>
        </a:xfrm>
        <a:prstGeom prst="rect">
          <a:avLst/>
        </a:prstGeom>
      </dsp:spPr>
      <dsp:txXfrm>
        <a:off x="0" y="72093"/>
        <a:ext cx="390684" cy="626849"/>
      </dsp:txXfrm>
    </dsp:sp>
    <dsp:sp modelId="{A89D97C2-6318-4CA7-A85F-011BFEC88E0C}">
      <dsp:nvSpPr>
        <dsp:cNvPr id="6" name="Rectángulo 5" hidden="1"/>
        <dsp:cNvSpPr/>
      </dsp:nvSpPr>
      <dsp:spPr>
        <a:xfrm>
          <a:off x="0" y="952382"/>
          <a:ext cx="390684" cy="472320"/>
        </a:xfrm>
        <a:prstGeom prst="rect">
          <a:avLst/>
        </a:prstGeom>
      </dsp:spPr>
      <dsp:txXfrm>
        <a:off x="0" y="952382"/>
        <a:ext cx="390684" cy="472320"/>
      </dsp:txXfrm>
    </dsp:sp>
    <dsp:sp modelId="{F903A42A-CCB5-4005-91EF-522EFF6B2A79}">
      <dsp:nvSpPr>
        <dsp:cNvPr id="9" name="Rectángulo 8" hidden="1"/>
        <dsp:cNvSpPr/>
      </dsp:nvSpPr>
      <dsp:spPr>
        <a:xfrm>
          <a:off x="0" y="1678142"/>
          <a:ext cx="390684" cy="472320"/>
        </a:xfrm>
        <a:prstGeom prst="rect">
          <a:avLst/>
        </a:prstGeom>
      </dsp:spPr>
      <dsp:txXfrm>
        <a:off x="0" y="1678142"/>
        <a:ext cx="390684" cy="472320"/>
      </dsp:txXfrm>
    </dsp:sp>
    <dsp:sp modelId="{4E8434F6-35C4-4AEB-9C1A-4BE8DA72043F}">
      <dsp:nvSpPr>
        <dsp:cNvPr id="12" name="Rectángulo 11" hidden="1"/>
        <dsp:cNvSpPr/>
      </dsp:nvSpPr>
      <dsp:spPr>
        <a:xfrm>
          <a:off x="0" y="2403902"/>
          <a:ext cx="390684" cy="472320"/>
        </a:xfrm>
        <a:prstGeom prst="rect">
          <a:avLst/>
        </a:prstGeom>
      </dsp:spPr>
      <dsp:txXfrm>
        <a:off x="0" y="2403902"/>
        <a:ext cx="390684" cy="472320"/>
      </dsp:txXfrm>
    </dsp:sp>
    <dsp:sp modelId="{6BB5CBD6-09D3-447A-8B07-14565F9FDDAF}">
      <dsp:nvSpPr>
        <dsp:cNvPr id="15" name="Rectángulo 14" hidden="1"/>
        <dsp:cNvSpPr/>
      </dsp:nvSpPr>
      <dsp:spPr>
        <a:xfrm>
          <a:off x="0" y="3129662"/>
          <a:ext cx="390684" cy="472320"/>
        </a:xfrm>
        <a:prstGeom prst="rect">
          <a:avLst/>
        </a:prstGeom>
      </dsp:spPr>
      <dsp:txXfrm>
        <a:off x="0" y="3129662"/>
        <a:ext cx="390684" cy="472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7244715" cy="4554855"/>
        <a:chOff x="0" y="0"/>
        <a:chExt cx="7244715" cy="4554855"/>
      </a:xfrm>
    </dsp:grpSpPr>
    <dsp:sp modelId="{60D27B13-D808-4C56-9F1B-2ED9B05DE07C}">
      <dsp:nvSpPr>
        <dsp:cNvPr id="5" name="Rectángulo 4"/>
        <dsp:cNvSpPr/>
      </dsp:nvSpPr>
      <dsp:spPr bwMode="white">
        <a:xfrm>
          <a:off x="0" y="358627"/>
          <a:ext cx="7244715" cy="504000"/>
        </a:xfrm>
        <a:prstGeom prst="rect">
          <a:avLst/>
        </a:prstGeom>
      </dsp:spPr>
      <dsp:style>
        <a:lnRef idx="2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62270" tIns="416559" rIns="562270" bIns="142240" anchor="t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58627"/>
        <a:ext cx="7244715" cy="504000"/>
      </dsp:txXfrm>
    </dsp:sp>
    <dsp:sp modelId="{289F5EE8-17D3-498D-938C-696183EC0A4B}">
      <dsp:nvSpPr>
        <dsp:cNvPr id="4" name="Rectángulo redondeado 3"/>
        <dsp:cNvSpPr/>
      </dsp:nvSpPr>
      <dsp:spPr bwMode="white">
        <a:xfrm>
          <a:off x="362236" y="63427"/>
          <a:ext cx="6695131" cy="590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1683" tIns="0" rIns="191683" bIns="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Plan maestro de validación (PMV).</a:t>
          </a:r>
          <a:endParaRPr lang="es-ES" sz="2400" b="0" dirty="0"/>
        </a:p>
      </dsp:txBody>
      <dsp:txXfrm>
        <a:off x="362236" y="63427"/>
        <a:ext cx="6695131" cy="590400"/>
      </dsp:txXfrm>
    </dsp:sp>
    <dsp:sp modelId="{CD923B8A-0434-486C-8095-05DEC09EC05D}">
      <dsp:nvSpPr>
        <dsp:cNvPr id="8" name="Rectángulo 7"/>
        <dsp:cNvSpPr/>
      </dsp:nvSpPr>
      <dsp:spPr bwMode="white">
        <a:xfrm>
          <a:off x="0" y="1265827"/>
          <a:ext cx="7244715" cy="504000"/>
        </a:xfrm>
        <a:prstGeom prst="rect">
          <a:avLst/>
        </a:prstGeom>
      </dsp:spPr>
      <dsp:style>
        <a:lnRef idx="2">
          <a:schemeClr val="accent3">
            <a:hueOff val="690000"/>
            <a:satOff val="25000"/>
            <a:lumOff val="-362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62270" tIns="416559" rIns="562270" bIns="142240" anchor="t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265827"/>
        <a:ext cx="7244715" cy="504000"/>
      </dsp:txXfrm>
    </dsp:sp>
    <dsp:sp modelId="{847787C0-29CC-4429-86BD-E966C00A4AB7}">
      <dsp:nvSpPr>
        <dsp:cNvPr id="7" name="Rectángulo redondeado 6"/>
        <dsp:cNvSpPr/>
      </dsp:nvSpPr>
      <dsp:spPr bwMode="white">
        <a:xfrm>
          <a:off x="362236" y="970627"/>
          <a:ext cx="5071301" cy="590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690000"/>
            <a:satOff val="25000"/>
            <a:lumOff val="-362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1683" tIns="0" rIns="191683" bIns="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Protocolos</a:t>
          </a:r>
          <a:endParaRPr lang="es-ES" sz="2400" b="0" dirty="0"/>
        </a:p>
      </dsp:txBody>
      <dsp:txXfrm>
        <a:off x="362236" y="970627"/>
        <a:ext cx="5071301" cy="590400"/>
      </dsp:txXfrm>
    </dsp:sp>
    <dsp:sp modelId="{30989B54-8653-4ADD-8C57-34C057786392}">
      <dsp:nvSpPr>
        <dsp:cNvPr id="11" name="Rectángulo 10"/>
        <dsp:cNvSpPr/>
      </dsp:nvSpPr>
      <dsp:spPr bwMode="white">
        <a:xfrm>
          <a:off x="0" y="2173027"/>
          <a:ext cx="7244715" cy="504000"/>
        </a:xfrm>
        <a:prstGeom prst="rect">
          <a:avLst/>
        </a:prstGeom>
      </dsp:spPr>
      <dsp:style>
        <a:lnRef idx="2">
          <a:schemeClr val="accent3">
            <a:hueOff val="1380000"/>
            <a:satOff val="50000"/>
            <a:lumOff val="-725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62270" tIns="416559" rIns="562270" bIns="142240" anchor="t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73027"/>
        <a:ext cx="7244715" cy="504000"/>
      </dsp:txXfrm>
    </dsp:sp>
    <dsp:sp modelId="{0C0F012B-D2B3-44A3-BB6E-0CF4A7075F3E}">
      <dsp:nvSpPr>
        <dsp:cNvPr id="10" name="Rectángulo redondeado 9"/>
        <dsp:cNvSpPr/>
      </dsp:nvSpPr>
      <dsp:spPr bwMode="white">
        <a:xfrm>
          <a:off x="362236" y="1877827"/>
          <a:ext cx="5071301" cy="590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1380000"/>
            <a:satOff val="50000"/>
            <a:lumOff val="-725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1683" tIns="0" rIns="191683" bIns="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Resultados de las pruebas </a:t>
          </a:r>
          <a:endParaRPr lang="es-ES" sz="2400" b="0" dirty="0"/>
        </a:p>
      </dsp:txBody>
      <dsp:txXfrm>
        <a:off x="362236" y="1877827"/>
        <a:ext cx="5071301" cy="590400"/>
      </dsp:txXfrm>
    </dsp:sp>
    <dsp:sp modelId="{2892FEC9-109B-4390-A1D0-04E0C86C39FD}">
      <dsp:nvSpPr>
        <dsp:cNvPr id="14" name="Rectángulo 13"/>
        <dsp:cNvSpPr/>
      </dsp:nvSpPr>
      <dsp:spPr bwMode="white">
        <a:xfrm>
          <a:off x="0" y="3080228"/>
          <a:ext cx="7244715" cy="504000"/>
        </a:xfrm>
        <a:prstGeom prst="rect">
          <a:avLst/>
        </a:prstGeom>
      </dsp:spPr>
      <dsp:style>
        <a:lnRef idx="2">
          <a:schemeClr val="accent3">
            <a:hueOff val="2070000"/>
            <a:satOff val="75000"/>
            <a:lumOff val="-1088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62270" tIns="416559" rIns="562270" bIns="142240" anchor="t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080228"/>
        <a:ext cx="7244715" cy="504000"/>
      </dsp:txXfrm>
    </dsp:sp>
    <dsp:sp modelId="{96D5BCF2-55ED-41C8-8531-07004CCC0AB2}">
      <dsp:nvSpPr>
        <dsp:cNvPr id="13" name="Rectángulo redondeado 12"/>
        <dsp:cNvSpPr/>
      </dsp:nvSpPr>
      <dsp:spPr bwMode="white">
        <a:xfrm>
          <a:off x="362236" y="2785027"/>
          <a:ext cx="5071301" cy="590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2070000"/>
            <a:satOff val="75000"/>
            <a:lumOff val="-10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1683" tIns="0" rIns="191683" bIns="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Formatos de registro</a:t>
          </a:r>
          <a:endParaRPr lang="es-ES" sz="2400" b="0" dirty="0"/>
        </a:p>
      </dsp:txBody>
      <dsp:txXfrm>
        <a:off x="362236" y="2785027"/>
        <a:ext cx="5071301" cy="590400"/>
      </dsp:txXfrm>
    </dsp:sp>
    <dsp:sp modelId="{CEF96329-F9B7-472E-A1A6-BE6DC0DB28B3}">
      <dsp:nvSpPr>
        <dsp:cNvPr id="17" name="Rectángulo 16"/>
        <dsp:cNvSpPr/>
      </dsp:nvSpPr>
      <dsp:spPr bwMode="white">
        <a:xfrm>
          <a:off x="0" y="3987428"/>
          <a:ext cx="7244715" cy="504000"/>
        </a:xfrm>
        <a:prstGeom prst="rect">
          <a:avLst/>
        </a:prstGeom>
      </dsp:spPr>
      <dsp:style>
        <a:lnRef idx="2">
          <a:schemeClr val="accent3">
            <a:hueOff val="2760000"/>
            <a:satOff val="100000"/>
            <a:lumOff val="-1450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62270" tIns="416559" rIns="562270" bIns="142240" anchor="t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987428"/>
        <a:ext cx="7244715" cy="504000"/>
      </dsp:txXfrm>
    </dsp:sp>
    <dsp:sp modelId="{B38BB16E-0ADC-4995-BB56-6782EF2CB83F}">
      <dsp:nvSpPr>
        <dsp:cNvPr id="16" name="Rectángulo redondeado 15"/>
        <dsp:cNvSpPr/>
      </dsp:nvSpPr>
      <dsp:spPr bwMode="white">
        <a:xfrm>
          <a:off x="362236" y="3692228"/>
          <a:ext cx="5071301" cy="590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1683" tIns="0" rIns="191683" bIns="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400" dirty="0" smtClean="0"/>
            <a:t>Informes o reportes</a:t>
          </a:r>
          <a:endParaRPr lang="es-ES" sz="2400" b="0" dirty="0"/>
        </a:p>
      </dsp:txBody>
      <dsp:txXfrm>
        <a:off x="362236" y="3692228"/>
        <a:ext cx="5071301" cy="590400"/>
      </dsp:txXfrm>
    </dsp:sp>
    <dsp:sp modelId="{C84AD679-58EC-48AE-94AD-AC88E14E2D2F}">
      <dsp:nvSpPr>
        <dsp:cNvPr id="3" name="Rectángulo 2" hidden="1"/>
        <dsp:cNvSpPr/>
      </dsp:nvSpPr>
      <dsp:spPr>
        <a:xfrm>
          <a:off x="0" y="63427"/>
          <a:ext cx="362236" cy="590400"/>
        </a:xfrm>
        <a:prstGeom prst="rect">
          <a:avLst/>
        </a:prstGeom>
      </dsp:spPr>
      <dsp:txXfrm>
        <a:off x="0" y="63427"/>
        <a:ext cx="362236" cy="590400"/>
      </dsp:txXfrm>
    </dsp:sp>
    <dsp:sp modelId="{5FDB393C-B30B-463B-BBC7-103AF0105732}">
      <dsp:nvSpPr>
        <dsp:cNvPr id="6" name="Rectángulo 5" hidden="1"/>
        <dsp:cNvSpPr/>
      </dsp:nvSpPr>
      <dsp:spPr>
        <a:xfrm>
          <a:off x="0" y="970627"/>
          <a:ext cx="362236" cy="590400"/>
        </a:xfrm>
        <a:prstGeom prst="rect">
          <a:avLst/>
        </a:prstGeom>
      </dsp:spPr>
      <dsp:txXfrm>
        <a:off x="0" y="970627"/>
        <a:ext cx="362236" cy="590400"/>
      </dsp:txXfrm>
    </dsp:sp>
    <dsp:sp modelId="{F9353CA2-ED04-4E5C-BAE5-1167A0ECD8A6}">
      <dsp:nvSpPr>
        <dsp:cNvPr id="9" name="Rectángulo 8" hidden="1"/>
        <dsp:cNvSpPr/>
      </dsp:nvSpPr>
      <dsp:spPr>
        <a:xfrm>
          <a:off x="0" y="1877827"/>
          <a:ext cx="362236" cy="590400"/>
        </a:xfrm>
        <a:prstGeom prst="rect">
          <a:avLst/>
        </a:prstGeom>
      </dsp:spPr>
      <dsp:txXfrm>
        <a:off x="0" y="1877827"/>
        <a:ext cx="362236" cy="590400"/>
      </dsp:txXfrm>
    </dsp:sp>
    <dsp:sp modelId="{817BEEF2-7165-4D4F-BB6D-461CACB627A3}">
      <dsp:nvSpPr>
        <dsp:cNvPr id="12" name="Rectángulo 11" hidden="1"/>
        <dsp:cNvSpPr/>
      </dsp:nvSpPr>
      <dsp:spPr>
        <a:xfrm>
          <a:off x="0" y="2785027"/>
          <a:ext cx="362236" cy="590400"/>
        </a:xfrm>
        <a:prstGeom prst="rect">
          <a:avLst/>
        </a:prstGeom>
      </dsp:spPr>
      <dsp:txXfrm>
        <a:off x="0" y="2785027"/>
        <a:ext cx="362236" cy="590400"/>
      </dsp:txXfrm>
    </dsp:sp>
    <dsp:sp modelId="{9AB514C0-300B-40D4-BF5F-E0B8683CCBD7}">
      <dsp:nvSpPr>
        <dsp:cNvPr id="15" name="Rectángulo 14" hidden="1"/>
        <dsp:cNvSpPr/>
      </dsp:nvSpPr>
      <dsp:spPr>
        <a:xfrm>
          <a:off x="0" y="3692228"/>
          <a:ext cx="362236" cy="590400"/>
        </a:xfrm>
        <a:prstGeom prst="rect">
          <a:avLst/>
        </a:prstGeom>
      </dsp:spPr>
      <dsp:txXfrm>
        <a:off x="0" y="3692228"/>
        <a:ext cx="362236" cy="590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7457440" cy="3754755"/>
        <a:chOff x="0" y="0"/>
        <a:chExt cx="7457440" cy="3754755"/>
      </a:xfrm>
    </dsp:grpSpPr>
    <dsp:sp modelId="{93902AC6-9819-4D5C-9509-27500D53EEF0}">
      <dsp:nvSpPr>
        <dsp:cNvPr id="4" name="Redondear rectángulo de esquina del mismo lado 3"/>
        <dsp:cNvSpPr/>
      </dsp:nvSpPr>
      <dsp:spPr bwMode="white">
        <a:xfrm rot="5400000">
          <a:off x="4493683" y="-1444258"/>
          <a:ext cx="1297193" cy="4627770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Programa</a:t>
          </a:r>
          <a:endParaRPr lang="es-ES" sz="24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Cronograma</a:t>
          </a:r>
          <a:endParaRPr lang="es-ES" sz="24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dirty="0" smtClean="0">
              <a:solidFill>
                <a:schemeClr val="dk1"/>
              </a:solidFill>
            </a:rPr>
            <a:t>PREVENCIÓN DE RIESGOS</a:t>
          </a:r>
          <a:endParaRPr lang="es-ES" sz="2400" dirty="0">
            <a:solidFill>
              <a:schemeClr val="dk1"/>
            </a:solidFill>
          </a:endParaRPr>
        </a:p>
      </dsp:txBody>
      <dsp:txXfrm rot="5400000">
        <a:off x="4493683" y="-1444258"/>
        <a:ext cx="1297193" cy="4627770"/>
      </dsp:txXfrm>
    </dsp:sp>
    <dsp:sp modelId="{8DF985F1-2D23-4686-B0DC-A796E3CD9B7F}">
      <dsp:nvSpPr>
        <dsp:cNvPr id="3" name="Rectángulo redondeado 2"/>
        <dsp:cNvSpPr/>
      </dsp:nvSpPr>
      <dsp:spPr bwMode="white">
        <a:xfrm>
          <a:off x="0" y="0"/>
          <a:ext cx="2829670" cy="165633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b="1" dirty="0" smtClean="0"/>
            <a:t>Mantenimiento</a:t>
          </a:r>
          <a:endParaRPr lang="es-ES" sz="2800" dirty="0"/>
        </a:p>
      </dsp:txBody>
      <dsp:txXfrm>
        <a:off x="0" y="0"/>
        <a:ext cx="2829670" cy="1656337"/>
      </dsp:txXfrm>
    </dsp:sp>
    <dsp:sp modelId="{FB42D08C-6E42-42F9-B337-DD9B59D41E46}">
      <dsp:nvSpPr>
        <dsp:cNvPr id="6" name="Redondear rectángulo de esquina del mismo lado 5"/>
        <dsp:cNvSpPr/>
      </dsp:nvSpPr>
      <dsp:spPr bwMode="white">
        <a:xfrm rot="5400000">
          <a:off x="4210649" y="507964"/>
          <a:ext cx="2017343" cy="4476239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ICH Q9 “</a:t>
          </a:r>
          <a:r>
            <a:rPr lang="es-ES" sz="2400" dirty="0" err="1" smtClean="0">
              <a:solidFill>
                <a:schemeClr val="dk1"/>
              </a:solidFill>
            </a:rPr>
            <a:t>Quality</a:t>
          </a:r>
          <a:r>
            <a:rPr lang="es-ES" sz="2400" dirty="0" smtClean="0">
              <a:solidFill>
                <a:schemeClr val="dk1"/>
              </a:solidFill>
            </a:rPr>
            <a:t> </a:t>
          </a:r>
          <a:r>
            <a:rPr lang="es-ES" sz="2400" dirty="0" err="1" smtClean="0">
              <a:solidFill>
                <a:schemeClr val="dk1"/>
              </a:solidFill>
            </a:rPr>
            <a:t>Risk</a:t>
          </a:r>
          <a:r>
            <a:rPr lang="es-ES" sz="2400" dirty="0" smtClean="0">
              <a:solidFill>
                <a:schemeClr val="dk1"/>
              </a:solidFill>
            </a:rPr>
            <a:t> Management” y OMS Informe 47, anexo 2</a:t>
          </a:r>
          <a:endParaRPr lang="es-ES" sz="24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dirty="0" smtClean="0">
              <a:solidFill>
                <a:schemeClr val="dk1"/>
              </a:solidFill>
            </a:rPr>
            <a:t>Esfuerzo, formalidad y documentación , proporcional al nivel de riesgo</a:t>
          </a:r>
          <a:endParaRPr lang="es-ES" sz="2400" dirty="0">
            <a:solidFill>
              <a:schemeClr val="dk1"/>
            </a:solidFill>
          </a:endParaRPr>
        </a:p>
      </dsp:txBody>
      <dsp:txXfrm rot="5400000">
        <a:off x="4210649" y="507964"/>
        <a:ext cx="2017343" cy="4476239"/>
      </dsp:txXfrm>
    </dsp:sp>
    <dsp:sp modelId="{CF07B0D5-F04C-4901-AB04-688C5693B4E7}">
      <dsp:nvSpPr>
        <dsp:cNvPr id="5" name="Rectángulo redondeado 4"/>
        <dsp:cNvSpPr/>
      </dsp:nvSpPr>
      <dsp:spPr bwMode="white">
        <a:xfrm>
          <a:off x="0" y="1935338"/>
          <a:ext cx="2981201" cy="162149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s-ES" sz="2800" b="1" dirty="0" smtClean="0"/>
            <a:t>Evaluación y gestión de riesgos (</a:t>
          </a:r>
          <a:r>
            <a:rPr lang="es-ES" sz="2800" b="1" i="1" dirty="0" smtClean="0"/>
            <a:t>QRM</a:t>
          </a:r>
          <a:r>
            <a:rPr lang="es-ES" sz="2800" b="1" dirty="0" smtClean="0"/>
            <a:t>)</a:t>
          </a:r>
          <a:endParaRPr lang="es-ES" sz="2800" dirty="0"/>
        </a:p>
      </dsp:txBody>
      <dsp:txXfrm>
        <a:off x="0" y="1935338"/>
        <a:ext cx="2981201" cy="162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4" y="4723023"/>
            <a:ext cx="5447709" cy="4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GB" altLang="en-US" noProof="0"/>
              <a:t>Click to edit Master text styles</a:t>
            </a:r>
            <a:endParaRPr lang="en-GB" altLang="en-US" noProof="0"/>
          </a:p>
          <a:p>
            <a:pPr lvl="1"/>
            <a:r>
              <a:rPr lang="en-GB" altLang="en-US" noProof="0"/>
              <a:t>Second level</a:t>
            </a:r>
            <a:endParaRPr lang="en-GB" altLang="en-US" noProof="0"/>
          </a:p>
          <a:p>
            <a:pPr lvl="2"/>
            <a:r>
              <a:rPr lang="en-GB" altLang="en-US" noProof="0"/>
              <a:t>Third level</a:t>
            </a:r>
            <a:endParaRPr lang="en-GB" altLang="en-US" noProof="0"/>
          </a:p>
          <a:p>
            <a:pPr lvl="3"/>
            <a:r>
              <a:rPr lang="en-GB" altLang="en-US" noProof="0"/>
              <a:t>Fourth level</a:t>
            </a:r>
            <a:endParaRPr lang="en-GB" altLang="en-US" noProof="0"/>
          </a:p>
          <a:p>
            <a:pPr lvl="4"/>
            <a:r>
              <a:rPr lang="en-GB" altLang="en-US" noProof="0"/>
              <a:t>Fifth level</a:t>
            </a:r>
            <a:endParaRPr lang="en-GB" alt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0058" y="1045301"/>
            <a:ext cx="7886700" cy="1325563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s-ES" dirty="0" smtClean="0"/>
              <a:t>Producto X. descripción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88352" y="1744949"/>
            <a:ext cx="4206180" cy="2871561"/>
          </a:xfrm>
        </p:spPr>
        <p:txBody>
          <a:bodyPr>
            <a:normAutofit/>
          </a:bodyPr>
          <a:lstStyle>
            <a:lvl1pPr>
              <a:defRPr sz="1800" b="1" i="1" baseline="0"/>
            </a:lvl1pPr>
          </a:lstStyle>
          <a:p>
            <a:pPr lvl="0"/>
            <a:r>
              <a:rPr lang="es-ES" dirty="0" smtClean="0"/>
              <a:t>Avance implementación de actividades</a:t>
            </a: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498587" y="1744949"/>
            <a:ext cx="4335338" cy="2770682"/>
          </a:xfrm>
        </p:spPr>
        <p:txBody>
          <a:bodyPr>
            <a:normAutofit/>
          </a:bodyPr>
          <a:lstStyle>
            <a:lvl1pPr>
              <a:defRPr sz="1800" b="1" baseline="0"/>
            </a:lvl1pPr>
          </a:lstStyle>
          <a:p>
            <a:pPr lvl="0"/>
            <a:r>
              <a:rPr lang="es-ES" dirty="0" smtClean="0"/>
              <a:t>Aspectos positivos y de cuidado</a:t>
            </a:r>
            <a:endParaRPr lang="es-ES" dirty="0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6AB7-2FE5-45EC-992D-58CB11D4794A}" type="datetimeFigureOut">
              <a:rPr lang="es-CO" smtClean="0"/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C0B8-A1CB-41E1-B497-DF7C3F79243E}" type="slidenum">
              <a:rPr lang="es-CO" smtClean="0"/>
            </a:fld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 userDrawn="1"/>
        </p:nvGraphicFramePr>
        <p:xfrm>
          <a:off x="301369" y="2179306"/>
          <a:ext cx="4007705" cy="1658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669"/>
                <a:gridCol w="705036"/>
              </a:tblGrid>
              <a:tr h="226034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Actividad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Estado</a:t>
                      </a:r>
                      <a:endParaRPr lang="es-CO" sz="1100" b="1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r>
                        <a:rPr lang="es-CO" sz="1100" dirty="0" err="1" smtClean="0"/>
                        <a:t>Act</a:t>
                      </a:r>
                      <a:r>
                        <a:rPr lang="es-CO" sz="1100" dirty="0" smtClean="0"/>
                        <a:t>.</a:t>
                      </a:r>
                      <a:r>
                        <a:rPr lang="es-CO" sz="1100" baseline="0" dirty="0" smtClean="0"/>
                        <a:t> </a:t>
                      </a:r>
                      <a:r>
                        <a:rPr lang="es-CO" sz="1100" baseline="0" dirty="0" err="1" smtClean="0"/>
                        <a:t>Xxxxx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lipse 14"/>
          <p:cNvSpPr/>
          <p:nvPr userDrawn="1"/>
        </p:nvSpPr>
        <p:spPr>
          <a:xfrm>
            <a:off x="3864169" y="2498293"/>
            <a:ext cx="142900" cy="1477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301369" y="4047608"/>
            <a:ext cx="3712918" cy="518463"/>
            <a:chOff x="657224" y="3906315"/>
            <a:chExt cx="3712918" cy="518463"/>
          </a:xfrm>
        </p:grpSpPr>
        <p:sp>
          <p:nvSpPr>
            <p:cNvPr id="10" name="Elipse 9"/>
            <p:cNvSpPr/>
            <p:nvPr userDrawn="1"/>
          </p:nvSpPr>
          <p:spPr>
            <a:xfrm>
              <a:off x="657225" y="3994780"/>
              <a:ext cx="98351" cy="8023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2" name="CuadroTexto 11"/>
            <p:cNvSpPr txBox="1"/>
            <p:nvPr userDrawn="1"/>
          </p:nvSpPr>
          <p:spPr>
            <a:xfrm>
              <a:off x="835857" y="4022529"/>
              <a:ext cx="3493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Hay riesgos que puede retrasar la actividad /retraso</a:t>
              </a:r>
              <a:r>
                <a:rPr lang="es-CO" sz="1000" baseline="0" dirty="0" smtClean="0"/>
                <a:t> potencial</a:t>
              </a:r>
              <a:endParaRPr lang="es-CO" sz="1000" dirty="0"/>
            </a:p>
          </p:txBody>
        </p:sp>
        <p:sp>
          <p:nvSpPr>
            <p:cNvPr id="13" name="CuadroTexto 12"/>
            <p:cNvSpPr txBox="1"/>
            <p:nvPr userDrawn="1"/>
          </p:nvSpPr>
          <p:spPr>
            <a:xfrm>
              <a:off x="830141" y="3906315"/>
              <a:ext cx="25202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Se</a:t>
              </a:r>
              <a:r>
                <a:rPr lang="es-CO" sz="1000" baseline="0" dirty="0" smtClean="0"/>
                <a:t> avanza</a:t>
              </a:r>
              <a:r>
                <a:rPr lang="es-CO" sz="1000" dirty="0" smtClean="0"/>
                <a:t> de acuerdo al cronograma</a:t>
              </a:r>
              <a:endParaRPr lang="es-CO" sz="1000" dirty="0"/>
            </a:p>
          </p:txBody>
        </p:sp>
        <p:sp>
          <p:nvSpPr>
            <p:cNvPr id="14" name="CuadroTexto 13"/>
            <p:cNvSpPr txBox="1"/>
            <p:nvPr userDrawn="1"/>
          </p:nvSpPr>
          <p:spPr>
            <a:xfrm>
              <a:off x="841301" y="4170862"/>
              <a:ext cx="35288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Ya hay retrasos significativos</a:t>
              </a:r>
              <a:endParaRPr lang="es-CO" sz="1000" dirty="0"/>
            </a:p>
          </p:txBody>
        </p:sp>
        <p:sp>
          <p:nvSpPr>
            <p:cNvPr id="16" name="Elipse 15"/>
            <p:cNvSpPr/>
            <p:nvPr userDrawn="1"/>
          </p:nvSpPr>
          <p:spPr>
            <a:xfrm>
              <a:off x="657224" y="4109832"/>
              <a:ext cx="98351" cy="8023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7" name="Elipse 16"/>
            <p:cNvSpPr/>
            <p:nvPr userDrawn="1"/>
          </p:nvSpPr>
          <p:spPr>
            <a:xfrm>
              <a:off x="664407" y="4217587"/>
              <a:ext cx="98351" cy="80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</p:grpSp>
      <p:sp>
        <p:nvSpPr>
          <p:cNvPr id="19" name="CuadroTexto 18"/>
          <p:cNvSpPr txBox="1"/>
          <p:nvPr userDrawn="1"/>
        </p:nvSpPr>
        <p:spPr>
          <a:xfrm>
            <a:off x="486003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4716016" y="2179306"/>
            <a:ext cx="4057724" cy="100811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3" name="CuadroTexto 22"/>
          <p:cNvSpPr txBox="1"/>
          <p:nvPr userDrawn="1"/>
        </p:nvSpPr>
        <p:spPr>
          <a:xfrm>
            <a:off x="4716016" y="3372688"/>
            <a:ext cx="4008559" cy="100811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4" name="CuadroTexto 23"/>
          <p:cNvSpPr txBox="1"/>
          <p:nvPr userDrawn="1"/>
        </p:nvSpPr>
        <p:spPr>
          <a:xfrm>
            <a:off x="5220072" y="17953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5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204296" y="4674924"/>
            <a:ext cx="8784976" cy="2770682"/>
          </a:xfrm>
        </p:spPr>
        <p:txBody>
          <a:bodyPr/>
          <a:lstStyle>
            <a:lvl1pPr>
              <a:defRPr b="1" baseline="0"/>
            </a:lvl1pPr>
          </a:lstStyle>
          <a:p>
            <a:pPr lvl="0"/>
            <a:r>
              <a:rPr lang="es-ES" dirty="0" smtClean="0"/>
              <a:t>Riesgos y medidas de mitigación</a:t>
            </a:r>
            <a:endParaRPr lang="es-ES" dirty="0" smtClean="0"/>
          </a:p>
        </p:txBody>
      </p:sp>
      <p:pic>
        <p:nvPicPr>
          <p:cNvPr id="26" name="Picture 2" descr="Resultado de imagen para positiv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r="49448" b="13498"/>
          <a:stretch>
            <a:fillRect/>
          </a:stretch>
        </p:blipFill>
        <p:spPr bwMode="auto">
          <a:xfrm>
            <a:off x="4423549" y="2328245"/>
            <a:ext cx="566008" cy="5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positiv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1" t="15207" b="12706"/>
          <a:stretch>
            <a:fillRect/>
          </a:stretch>
        </p:blipFill>
        <p:spPr bwMode="auto">
          <a:xfrm>
            <a:off x="4413493" y="3584755"/>
            <a:ext cx="576064" cy="5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a 27"/>
          <p:cNvGraphicFramePr>
            <a:graphicFrameLocks noGrp="1"/>
          </p:cNvGraphicFramePr>
          <p:nvPr userDrawn="1"/>
        </p:nvGraphicFramePr>
        <p:xfrm>
          <a:off x="426515" y="5069193"/>
          <a:ext cx="8298060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405"/>
                <a:gridCol w="4872655"/>
              </a:tblGrid>
              <a:tr h="236522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Riesgo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Medida</a:t>
                      </a:r>
                      <a:r>
                        <a:rPr lang="es-CO" sz="1100" b="1" baseline="0" dirty="0" smtClean="0"/>
                        <a:t> de mitigación</a:t>
                      </a:r>
                      <a:endParaRPr lang="es-CO" sz="1100" b="1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r>
                        <a:rPr lang="es-CO" sz="1100" dirty="0" err="1" smtClean="0"/>
                        <a:t>Act</a:t>
                      </a:r>
                      <a:r>
                        <a:rPr lang="es-CO" sz="1100" dirty="0" smtClean="0"/>
                        <a:t>.</a:t>
                      </a:r>
                      <a:r>
                        <a:rPr lang="es-CO" sz="1100" baseline="0" dirty="0" smtClean="0"/>
                        <a:t> </a:t>
                      </a:r>
                      <a:r>
                        <a:rPr lang="es-CO" sz="1100" baseline="0" dirty="0" err="1" smtClean="0"/>
                        <a:t>Xxxxx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6AB7-2FE5-45EC-992D-58CB11D4794A}" type="datetimeFigureOut">
              <a:rPr lang="es-CO" smtClean="0"/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C0B8-A1CB-41E1-B497-DF7C3F79243E}" type="slidenum">
              <a:rPr lang="es-CO" smtClean="0"/>
            </a:fld>
            <a:endParaRPr lang="es-CO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  <a:endParaRPr lang="es-ES" dirty="0" smtClean="0"/>
          </a:p>
          <a:p>
            <a:pPr lvl="1"/>
            <a:r>
              <a:rPr lang="es-ES" dirty="0" smtClean="0"/>
              <a:t>Segundo nivel</a:t>
            </a:r>
            <a:endParaRPr lang="es-ES" dirty="0" smtClean="0"/>
          </a:p>
          <a:p>
            <a:pPr lvl="2"/>
            <a:r>
              <a:rPr lang="es-ES" dirty="0" smtClean="0"/>
              <a:t>Tercer nivel</a:t>
            </a:r>
            <a:endParaRPr lang="es-ES" dirty="0" smtClean="0"/>
          </a:p>
          <a:p>
            <a:pPr lvl="3"/>
            <a:r>
              <a:rPr lang="es-ES" dirty="0" smtClean="0"/>
              <a:t>Cuarto nivel</a:t>
            </a:r>
            <a:endParaRPr lang="es-ES" dirty="0" smtClean="0"/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6AB7-2FE5-45EC-992D-58CB11D4794A}" type="datetimeFigureOut">
              <a:rPr lang="es-CO" smtClean="0"/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6AB7-2FE5-45EC-992D-58CB11D4794A}" type="datetimeFigureOut">
              <a:rPr lang="es-CO" smtClean="0"/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6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88352" y="1744949"/>
            <a:ext cx="4206180" cy="2871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 baseline="0"/>
            </a:lvl1pPr>
          </a:lstStyle>
          <a:p>
            <a:pPr lvl="0"/>
            <a:r>
              <a:rPr lang="es-ES" dirty="0" smtClean="0"/>
              <a:t>Avance implementación de actividades</a:t>
            </a:r>
            <a:endParaRPr lang="es-ES" dirty="0" smtClean="0"/>
          </a:p>
        </p:txBody>
      </p:sp>
      <p:sp>
        <p:nvSpPr>
          <p:cNvPr id="7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498587" y="1744949"/>
            <a:ext cx="4335338" cy="2770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baseline="0"/>
            </a:lvl1pPr>
          </a:lstStyle>
          <a:p>
            <a:pPr lvl="0"/>
            <a:r>
              <a:rPr lang="es-ES" dirty="0" smtClean="0"/>
              <a:t>Aspectos positivos y de cuidado</a:t>
            </a:r>
            <a:endParaRPr lang="es-ES" dirty="0" smtClean="0"/>
          </a:p>
        </p:txBody>
      </p:sp>
      <p:sp>
        <p:nvSpPr>
          <p:cNvPr id="8" name="Marcador de fecha 4"/>
          <p:cNvSpPr txBox="1"/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46AB7-2FE5-45EC-992D-58CB11D4794A}" type="datetimeFigureOut">
              <a:rPr lang="es-CO" smtClean="0"/>
            </a:fld>
            <a:endParaRPr lang="es-CO"/>
          </a:p>
        </p:txBody>
      </p:sp>
      <p:graphicFrame>
        <p:nvGraphicFramePr>
          <p:cNvPr id="10" name="Tabla 9"/>
          <p:cNvGraphicFramePr>
            <a:graphicFrameLocks noGrp="1"/>
          </p:cNvGraphicFramePr>
          <p:nvPr userDrawn="1"/>
        </p:nvGraphicFramePr>
        <p:xfrm>
          <a:off x="301369" y="2179306"/>
          <a:ext cx="4007705" cy="1658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669"/>
                <a:gridCol w="705036"/>
              </a:tblGrid>
              <a:tr h="226034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Actividad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Estado</a:t>
                      </a:r>
                      <a:endParaRPr lang="es-CO" sz="1100" b="1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r>
                        <a:rPr lang="es-CO" sz="1100" dirty="0" err="1" smtClean="0"/>
                        <a:t>Act</a:t>
                      </a:r>
                      <a:r>
                        <a:rPr lang="es-CO" sz="1100" dirty="0" smtClean="0"/>
                        <a:t>.</a:t>
                      </a:r>
                      <a:r>
                        <a:rPr lang="es-CO" sz="1100" baseline="0" dirty="0" smtClean="0"/>
                        <a:t> </a:t>
                      </a:r>
                      <a:r>
                        <a:rPr lang="es-CO" sz="1100" baseline="0" dirty="0" err="1" smtClean="0"/>
                        <a:t>Xxxxx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79957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Elipse 10"/>
          <p:cNvSpPr/>
          <p:nvPr userDrawn="1"/>
        </p:nvSpPr>
        <p:spPr>
          <a:xfrm>
            <a:off x="3864169" y="2498293"/>
            <a:ext cx="142900" cy="1477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301369" y="4047608"/>
            <a:ext cx="3712918" cy="518463"/>
            <a:chOff x="657224" y="3906315"/>
            <a:chExt cx="3712918" cy="518463"/>
          </a:xfrm>
        </p:grpSpPr>
        <p:sp>
          <p:nvSpPr>
            <p:cNvPr id="13" name="Elipse 12"/>
            <p:cNvSpPr/>
            <p:nvPr userDrawn="1"/>
          </p:nvSpPr>
          <p:spPr>
            <a:xfrm>
              <a:off x="657225" y="3994780"/>
              <a:ext cx="98351" cy="8023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4" name="CuadroTexto 13"/>
            <p:cNvSpPr txBox="1"/>
            <p:nvPr userDrawn="1"/>
          </p:nvSpPr>
          <p:spPr>
            <a:xfrm>
              <a:off x="835857" y="4022529"/>
              <a:ext cx="3493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Hay riesgos que puede retrasar la actividad /retraso</a:t>
              </a:r>
              <a:r>
                <a:rPr lang="es-CO" sz="1000" baseline="0" dirty="0" smtClean="0"/>
                <a:t> potencial</a:t>
              </a:r>
              <a:endParaRPr lang="es-CO" sz="1000" dirty="0"/>
            </a:p>
          </p:txBody>
        </p:sp>
        <p:sp>
          <p:nvSpPr>
            <p:cNvPr id="15" name="CuadroTexto 14"/>
            <p:cNvSpPr txBox="1"/>
            <p:nvPr userDrawn="1"/>
          </p:nvSpPr>
          <p:spPr>
            <a:xfrm>
              <a:off x="830141" y="3906315"/>
              <a:ext cx="25202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Se</a:t>
              </a:r>
              <a:r>
                <a:rPr lang="es-CO" sz="1000" baseline="0" dirty="0" smtClean="0"/>
                <a:t> avanza</a:t>
              </a:r>
              <a:r>
                <a:rPr lang="es-CO" sz="1000" dirty="0" smtClean="0"/>
                <a:t> de acuerdo al cronograma</a:t>
              </a:r>
              <a:endParaRPr lang="es-CO" sz="1000" dirty="0"/>
            </a:p>
          </p:txBody>
        </p:sp>
        <p:sp>
          <p:nvSpPr>
            <p:cNvPr id="16" name="CuadroTexto 15"/>
            <p:cNvSpPr txBox="1"/>
            <p:nvPr userDrawn="1"/>
          </p:nvSpPr>
          <p:spPr>
            <a:xfrm>
              <a:off x="841301" y="4170862"/>
              <a:ext cx="35288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Ya hay retrasos significativos</a:t>
              </a:r>
              <a:endParaRPr lang="es-CO" sz="1000" dirty="0"/>
            </a:p>
          </p:txBody>
        </p:sp>
        <p:sp>
          <p:nvSpPr>
            <p:cNvPr id="17" name="Elipse 16"/>
            <p:cNvSpPr/>
            <p:nvPr userDrawn="1"/>
          </p:nvSpPr>
          <p:spPr>
            <a:xfrm>
              <a:off x="657224" y="4109832"/>
              <a:ext cx="98351" cy="8023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8" name="Elipse 17"/>
            <p:cNvSpPr/>
            <p:nvPr userDrawn="1"/>
          </p:nvSpPr>
          <p:spPr>
            <a:xfrm>
              <a:off x="664407" y="4217587"/>
              <a:ext cx="98351" cy="802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</p:grpSp>
      <p:sp>
        <p:nvSpPr>
          <p:cNvPr id="19" name="CuadroTexto 18"/>
          <p:cNvSpPr txBox="1"/>
          <p:nvPr userDrawn="1"/>
        </p:nvSpPr>
        <p:spPr>
          <a:xfrm>
            <a:off x="486003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4716016" y="2179306"/>
            <a:ext cx="4057724" cy="100811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1" name="CuadroTexto 20"/>
          <p:cNvSpPr txBox="1"/>
          <p:nvPr userDrawn="1"/>
        </p:nvSpPr>
        <p:spPr>
          <a:xfrm>
            <a:off x="4716016" y="3372688"/>
            <a:ext cx="4008559" cy="100811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2" name="CuadroTexto 21"/>
          <p:cNvSpPr txBox="1"/>
          <p:nvPr userDrawn="1"/>
        </p:nvSpPr>
        <p:spPr>
          <a:xfrm>
            <a:off x="5220072" y="17953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23" name="Picture 2" descr="Resultado de imagen para positiv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r="49448" b="13498"/>
          <a:stretch>
            <a:fillRect/>
          </a:stretch>
        </p:blipFill>
        <p:spPr bwMode="auto">
          <a:xfrm>
            <a:off x="4423549" y="2328245"/>
            <a:ext cx="566008" cy="5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positiv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1" t="15207" b="12706"/>
          <a:stretch>
            <a:fillRect/>
          </a:stretch>
        </p:blipFill>
        <p:spPr bwMode="auto">
          <a:xfrm>
            <a:off x="4413493" y="3584755"/>
            <a:ext cx="576064" cy="5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a 24"/>
          <p:cNvGraphicFramePr>
            <a:graphicFrameLocks noGrp="1"/>
          </p:cNvGraphicFramePr>
          <p:nvPr userDrawn="1"/>
        </p:nvGraphicFramePr>
        <p:xfrm>
          <a:off x="426515" y="5069193"/>
          <a:ext cx="8298060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405"/>
                <a:gridCol w="4872655"/>
              </a:tblGrid>
              <a:tr h="236522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Riesgo</a:t>
                      </a:r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Medida</a:t>
                      </a:r>
                      <a:r>
                        <a:rPr lang="es-CO" sz="1100" b="1" baseline="0" dirty="0" smtClean="0"/>
                        <a:t> de mitigación</a:t>
                      </a:r>
                      <a:endParaRPr lang="es-CO" sz="1100" b="1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r>
                        <a:rPr lang="es-CO" sz="1100" dirty="0" err="1" smtClean="0"/>
                        <a:t>Act</a:t>
                      </a:r>
                      <a:r>
                        <a:rPr lang="es-CO" sz="1100" dirty="0" smtClean="0"/>
                        <a:t>.</a:t>
                      </a:r>
                      <a:r>
                        <a:rPr lang="es-CO" sz="1100" baseline="0" dirty="0" smtClean="0"/>
                        <a:t> </a:t>
                      </a:r>
                      <a:r>
                        <a:rPr lang="es-CO" sz="1100" baseline="0" dirty="0" err="1" smtClean="0"/>
                        <a:t>Xxxxx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  <a:tr h="236522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188352" y="119087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s-ES" dirty="0" smtClean="0"/>
              <a:t>Producto X. descripción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7420" y="68736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s-ES" dirty="0" smtClean="0"/>
              <a:t>Producto X. descripción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88352" y="1744949"/>
            <a:ext cx="4206180" cy="2871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 baseline="0"/>
            </a:lvl1pPr>
          </a:lstStyle>
          <a:p>
            <a:pPr lvl="0"/>
            <a:r>
              <a:rPr lang="es-ES" dirty="0" smtClean="0"/>
              <a:t>Avance implementación de actividades</a:t>
            </a: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498587" y="1744948"/>
            <a:ext cx="4335338" cy="33402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baseline="0"/>
            </a:lvl1pPr>
          </a:lstStyle>
          <a:p>
            <a:pPr lvl="0"/>
            <a:r>
              <a:rPr lang="es-ES" dirty="0" smtClean="0"/>
              <a:t>Aspectos positivos y de cuidado</a:t>
            </a:r>
            <a:endParaRPr lang="es-ES" dirty="0" smtClean="0"/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486003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4703138" y="2179306"/>
            <a:ext cx="4070602" cy="1685002"/>
          </a:xfrm>
          <a:custGeom>
            <a:avLst/>
            <a:gdLst>
              <a:gd name="connsiteX0" fmla="*/ 0 w 4057724"/>
              <a:gd name="connsiteY0" fmla="*/ 0 h 1260000"/>
              <a:gd name="connsiteX1" fmla="*/ 4057724 w 4057724"/>
              <a:gd name="connsiteY1" fmla="*/ 0 h 1260000"/>
              <a:gd name="connsiteX2" fmla="*/ 4057724 w 4057724"/>
              <a:gd name="connsiteY2" fmla="*/ 1260000 h 1260000"/>
              <a:gd name="connsiteX3" fmla="*/ 0 w 4057724"/>
              <a:gd name="connsiteY3" fmla="*/ 1260000 h 1260000"/>
              <a:gd name="connsiteX4" fmla="*/ 0 w 4057724"/>
              <a:gd name="connsiteY4" fmla="*/ 0 h 1260000"/>
              <a:gd name="connsiteX0-1" fmla="*/ 0 w 4057724"/>
              <a:gd name="connsiteY0-2" fmla="*/ 0 h 1685002"/>
              <a:gd name="connsiteX1-3" fmla="*/ 4057724 w 4057724"/>
              <a:gd name="connsiteY1-4" fmla="*/ 0 h 1685002"/>
              <a:gd name="connsiteX2-5" fmla="*/ 4044845 w 4057724"/>
              <a:gd name="connsiteY2-6" fmla="*/ 1685002 h 1685002"/>
              <a:gd name="connsiteX3-7" fmla="*/ 0 w 4057724"/>
              <a:gd name="connsiteY3-8" fmla="*/ 1260000 h 1685002"/>
              <a:gd name="connsiteX4-9" fmla="*/ 0 w 4057724"/>
              <a:gd name="connsiteY4-10" fmla="*/ 0 h 1685002"/>
              <a:gd name="connsiteX0-11" fmla="*/ 25757 w 4083481"/>
              <a:gd name="connsiteY0-12" fmla="*/ 0 h 1685002"/>
              <a:gd name="connsiteX1-13" fmla="*/ 4083481 w 4083481"/>
              <a:gd name="connsiteY1-14" fmla="*/ 0 h 1685002"/>
              <a:gd name="connsiteX2-15" fmla="*/ 4070602 w 4083481"/>
              <a:gd name="connsiteY2-16" fmla="*/ 1685002 h 1685002"/>
              <a:gd name="connsiteX3-17" fmla="*/ 0 w 4083481"/>
              <a:gd name="connsiteY3-18" fmla="*/ 1646367 h 1685002"/>
              <a:gd name="connsiteX4-19" fmla="*/ 25757 w 4083481"/>
              <a:gd name="connsiteY4-20" fmla="*/ 0 h 1685002"/>
              <a:gd name="connsiteX0-21" fmla="*/ 12878 w 4070602"/>
              <a:gd name="connsiteY0-22" fmla="*/ 0 h 1685002"/>
              <a:gd name="connsiteX1-23" fmla="*/ 4070602 w 4070602"/>
              <a:gd name="connsiteY1-24" fmla="*/ 0 h 1685002"/>
              <a:gd name="connsiteX2-25" fmla="*/ 4057723 w 4070602"/>
              <a:gd name="connsiteY2-26" fmla="*/ 1685002 h 1685002"/>
              <a:gd name="connsiteX3-27" fmla="*/ 0 w 4070602"/>
              <a:gd name="connsiteY3-28" fmla="*/ 1672124 h 1685002"/>
              <a:gd name="connsiteX4-29" fmla="*/ 12878 w 4070602"/>
              <a:gd name="connsiteY4-30" fmla="*/ 0 h 16850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70602" h="1685002">
                <a:moveTo>
                  <a:pt x="12878" y="0"/>
                </a:moveTo>
                <a:lnTo>
                  <a:pt x="4070602" y="0"/>
                </a:lnTo>
                <a:lnTo>
                  <a:pt x="4057723" y="1685002"/>
                </a:lnTo>
                <a:lnTo>
                  <a:pt x="0" y="1672124"/>
                </a:lnTo>
                <a:cubicBezTo>
                  <a:pt x="4293" y="1114749"/>
                  <a:pt x="8585" y="557375"/>
                  <a:pt x="12878" y="0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3" name="CuadroTexto 22"/>
          <p:cNvSpPr txBox="1"/>
          <p:nvPr userDrawn="1"/>
        </p:nvSpPr>
        <p:spPr>
          <a:xfrm>
            <a:off x="4690259" y="3933056"/>
            <a:ext cx="4063090" cy="1161938"/>
          </a:xfrm>
          <a:custGeom>
            <a:avLst/>
            <a:gdLst>
              <a:gd name="connsiteX0" fmla="*/ 0 w 4050211"/>
              <a:gd name="connsiteY0" fmla="*/ 0 h 1368000"/>
              <a:gd name="connsiteX1" fmla="*/ 4050211 w 4050211"/>
              <a:gd name="connsiteY1" fmla="*/ 0 h 1368000"/>
              <a:gd name="connsiteX2" fmla="*/ 4050211 w 4050211"/>
              <a:gd name="connsiteY2" fmla="*/ 1368000 h 1368000"/>
              <a:gd name="connsiteX3" fmla="*/ 0 w 4050211"/>
              <a:gd name="connsiteY3" fmla="*/ 1368000 h 1368000"/>
              <a:gd name="connsiteX4" fmla="*/ 0 w 4050211"/>
              <a:gd name="connsiteY4" fmla="*/ 0 h 1368000"/>
              <a:gd name="connsiteX0-1" fmla="*/ 0 w 4050211"/>
              <a:gd name="connsiteY0-2" fmla="*/ 0 h 1368000"/>
              <a:gd name="connsiteX1-3" fmla="*/ 4050211 w 4050211"/>
              <a:gd name="connsiteY1-4" fmla="*/ 0 h 1368000"/>
              <a:gd name="connsiteX2-5" fmla="*/ 4050211 w 4050211"/>
              <a:gd name="connsiteY2-6" fmla="*/ 1368000 h 1368000"/>
              <a:gd name="connsiteX3-7" fmla="*/ 64394 w 4050211"/>
              <a:gd name="connsiteY3-8" fmla="*/ 1161938 h 1368000"/>
              <a:gd name="connsiteX4-9" fmla="*/ 0 w 4050211"/>
              <a:gd name="connsiteY4-10" fmla="*/ 0 h 1368000"/>
              <a:gd name="connsiteX0-11" fmla="*/ 0 w 4050211"/>
              <a:gd name="connsiteY0-12" fmla="*/ 0 h 1161938"/>
              <a:gd name="connsiteX1-13" fmla="*/ 4050211 w 4050211"/>
              <a:gd name="connsiteY1-14" fmla="*/ 0 h 1161938"/>
              <a:gd name="connsiteX2-15" fmla="*/ 4050211 w 4050211"/>
              <a:gd name="connsiteY2-16" fmla="*/ 1149059 h 1161938"/>
              <a:gd name="connsiteX3-17" fmla="*/ 64394 w 4050211"/>
              <a:gd name="connsiteY3-18" fmla="*/ 1161938 h 1161938"/>
              <a:gd name="connsiteX4-19" fmla="*/ 0 w 4050211"/>
              <a:gd name="connsiteY4-20" fmla="*/ 0 h 1161938"/>
              <a:gd name="connsiteX0-21" fmla="*/ 12879 w 4063090"/>
              <a:gd name="connsiteY0-22" fmla="*/ 0 h 1161938"/>
              <a:gd name="connsiteX1-23" fmla="*/ 4063090 w 4063090"/>
              <a:gd name="connsiteY1-24" fmla="*/ 0 h 1161938"/>
              <a:gd name="connsiteX2-25" fmla="*/ 4063090 w 4063090"/>
              <a:gd name="connsiteY2-26" fmla="*/ 1149059 h 1161938"/>
              <a:gd name="connsiteX3-27" fmla="*/ 0 w 4063090"/>
              <a:gd name="connsiteY3-28" fmla="*/ 1161938 h 1161938"/>
              <a:gd name="connsiteX4-29" fmla="*/ 12879 w 4063090"/>
              <a:gd name="connsiteY4-30" fmla="*/ 0 h 116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63090" h="1161938">
                <a:moveTo>
                  <a:pt x="12879" y="0"/>
                </a:moveTo>
                <a:lnTo>
                  <a:pt x="4063090" y="0"/>
                </a:lnTo>
                <a:lnTo>
                  <a:pt x="4063090" y="1149059"/>
                </a:lnTo>
                <a:lnTo>
                  <a:pt x="0" y="1161938"/>
                </a:lnTo>
                <a:lnTo>
                  <a:pt x="12879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4" name="CuadroTexto 23"/>
          <p:cNvSpPr txBox="1"/>
          <p:nvPr userDrawn="1"/>
        </p:nvSpPr>
        <p:spPr>
          <a:xfrm>
            <a:off x="5220072" y="17953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26" name="Picture 2" descr="Resultado de imagen para positiv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r="49448" b="13498"/>
          <a:stretch>
            <a:fillRect/>
          </a:stretch>
        </p:blipFill>
        <p:spPr bwMode="auto">
          <a:xfrm>
            <a:off x="4423549" y="2328245"/>
            <a:ext cx="566008" cy="5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positiv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1" t="15207" b="12706"/>
          <a:stretch>
            <a:fillRect/>
          </a:stretch>
        </p:blipFill>
        <p:spPr bwMode="auto">
          <a:xfrm>
            <a:off x="4413493" y="4149080"/>
            <a:ext cx="576064" cy="5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6AB7-2FE5-45EC-992D-58CB11D4794A}" type="datetimeFigureOut">
              <a:rPr lang="es-CO" smtClean="0"/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C0B8-A1CB-41E1-B497-DF7C3F79243E}" type="slidenum">
              <a:rPr lang="es-CO" smtClean="0"/>
            </a:fld>
            <a:endParaRPr lang="es-CO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5"/>
          <a:stretch>
            <a:fillRect/>
          </a:stretch>
        </p:blipFill>
        <p:spPr bwMode="auto">
          <a:xfrm>
            <a:off x="-36511" y="1898610"/>
            <a:ext cx="1792478" cy="448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 userDrawn="1"/>
        </p:nvSpPr>
        <p:spPr>
          <a:xfrm>
            <a:off x="1" y="606"/>
            <a:ext cx="9144000" cy="112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/>
          <a:srcRect t="54000"/>
          <a:stretch>
            <a:fillRect/>
          </a:stretch>
        </p:blipFill>
        <p:spPr>
          <a:xfrm>
            <a:off x="3303682" y="2941079"/>
            <a:ext cx="5111656" cy="1800200"/>
          </a:xfrm>
          <a:prstGeom prst="rect">
            <a:avLst/>
          </a:prstGeom>
        </p:spPr>
      </p:pic>
      <p:pic>
        <p:nvPicPr>
          <p:cNvPr id="18" name="Picture 24"/>
          <p:cNvPicPr/>
          <p:nvPr userDrawn="1"/>
        </p:nvPicPr>
        <p:blipFill rotWithShape="1">
          <a:blip r:embed="rId3"/>
          <a:srcRect b="4458"/>
          <a:stretch>
            <a:fillRect/>
          </a:stretch>
        </p:blipFill>
        <p:spPr bwMode="auto">
          <a:xfrm>
            <a:off x="4283968" y="1216703"/>
            <a:ext cx="2894931" cy="1377819"/>
          </a:xfrm>
          <a:prstGeom prst="rect">
            <a:avLst/>
          </a:prstGeom>
          <a:ln>
            <a:noFill/>
          </a:ln>
        </p:spPr>
      </p:pic>
      <p:sp>
        <p:nvSpPr>
          <p:cNvPr id="44" name="Rectángulo 43"/>
          <p:cNvSpPr/>
          <p:nvPr userDrawn="1"/>
        </p:nvSpPr>
        <p:spPr>
          <a:xfrm>
            <a:off x="0" y="5727217"/>
            <a:ext cx="9144001" cy="1180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5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5"/>
          <a:stretch>
            <a:fillRect/>
          </a:stretch>
        </p:blipFill>
        <p:spPr bwMode="auto">
          <a:xfrm>
            <a:off x="-36512" y="55883"/>
            <a:ext cx="2622985" cy="65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907704" y="4913955"/>
            <a:ext cx="6858000" cy="403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633C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026" name="Imagen 2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71" y="5609099"/>
            <a:ext cx="6492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5506" r="341" b="341"/>
          <a:stretch>
            <a:fillRect/>
          </a:stretch>
        </p:blipFill>
        <p:spPr>
          <a:xfrm>
            <a:off x="0" y="-27384"/>
            <a:ext cx="9363236" cy="7388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33056"/>
            <a:ext cx="7903790" cy="1098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MetaPro-Book" panose="02000503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-80554" y="6381328"/>
            <a:ext cx="944379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MetaPro-Book" panose="02000503040000020004" pitchFamily="50" charset="0"/>
              </a:rPr>
              <a:t>www.gqspcolombia.org</a:t>
            </a:r>
            <a:endParaRPr lang="en-US" sz="2400" b="1" dirty="0">
              <a:solidFill>
                <a:srgbClr val="7030A0"/>
              </a:solidFill>
              <a:latin typeface="MetaPro-Book" panose="02000503040000020004" pitchFamily="50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facebook.com/UNIDO.HQ" TargetMode="Externa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2.jpeg"/><Relationship Id="rId20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0.png"/><Relationship Id="rId18" Type="http://schemas.openxmlformats.org/officeDocument/2006/relationships/image" Target="../media/image9.png"/><Relationship Id="rId17" Type="http://schemas.openxmlformats.org/officeDocument/2006/relationships/image" Target="../media/image8.jpeg"/><Relationship Id="rId16" Type="http://schemas.openxmlformats.org/officeDocument/2006/relationships/image" Target="../media/image5.png"/><Relationship Id="rId15" Type="http://schemas.openxmlformats.org/officeDocument/2006/relationships/hyperlink" Target="https://www.linkedin.com" TargetMode="External"/><Relationship Id="rId14" Type="http://schemas.openxmlformats.org/officeDocument/2006/relationships/hyperlink" Target="http://www.unido.org" TargetMode="External"/><Relationship Id="rId13" Type="http://schemas.openxmlformats.org/officeDocument/2006/relationships/hyperlink" Target="https://www.flickr.com/photos/unido" TargetMode="External"/><Relationship Id="rId12" Type="http://schemas.openxmlformats.org/officeDocument/2006/relationships/hyperlink" Target="https://www.instagram.com/unido_newsroom/" TargetMode="External"/><Relationship Id="rId11" Type="http://schemas.openxmlformats.org/officeDocument/2006/relationships/hyperlink" Target="https://www.youtube.com/user/UNIDObeta" TargetMode="External"/><Relationship Id="rId10" Type="http://schemas.openxmlformats.org/officeDocument/2006/relationships/hyperlink" Target="http://www.twitter.com/UNIDO" TargetMode="Externa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6AB7-2FE5-45EC-992D-58CB11D4794A}" type="datetimeFigureOut">
              <a:rPr lang="es-CO" smtClean="0"/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hlinkClick r:id="rId9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>
            <a:hlinkClick r:id="rId10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hlinkClick r:id="rId11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7">
            <a:hlinkClick r:id="rId12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8">
            <a:hlinkClick r:id="rId13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0">
            <a:hlinkClick r:id="rId14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1">
            <a:hlinkClick r:id="rId15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4"/>
          <p:cNvPicPr/>
          <p:nvPr userDrawn="1"/>
        </p:nvPicPr>
        <p:blipFill rotWithShape="1">
          <a:blip r:embed="rId16"/>
          <a:srcRect b="4458"/>
          <a:stretch>
            <a:fillRect/>
          </a:stretch>
        </p:blipFill>
        <p:spPr bwMode="auto">
          <a:xfrm>
            <a:off x="374305" y="73914"/>
            <a:ext cx="1616650" cy="775502"/>
          </a:xfrm>
          <a:prstGeom prst="rect">
            <a:avLst/>
          </a:prstGeom>
          <a:ln>
            <a:noFill/>
          </a:ln>
        </p:spPr>
      </p:pic>
      <p:pic>
        <p:nvPicPr>
          <p:cNvPr id="18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566"/>
            <a:ext cx="2018313" cy="356563"/>
          </a:xfrm>
          <a:prstGeom prst="rect">
            <a:avLst/>
          </a:prstGeom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2" b="36899"/>
          <a:stretch>
            <a:fillRect/>
          </a:stretch>
        </p:blipFill>
        <p:spPr bwMode="auto">
          <a:xfrm>
            <a:off x="-9401" y="6669596"/>
            <a:ext cx="9153401" cy="2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9" b="55350"/>
          <a:stretch>
            <a:fillRect/>
          </a:stretch>
        </p:blipFill>
        <p:spPr bwMode="auto">
          <a:xfrm>
            <a:off x="1513" y="908720"/>
            <a:ext cx="9144000" cy="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43" y="250697"/>
            <a:ext cx="1270245" cy="496266"/>
          </a:xfrm>
          <a:prstGeom prst="rect">
            <a:avLst/>
          </a:prstGeom>
        </p:spPr>
      </p:pic>
      <p:pic>
        <p:nvPicPr>
          <p:cNvPr id="23" name="Picture 23"/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5160"/>
            <a:ext cx="1440160" cy="727339"/>
          </a:xfrm>
          <a:prstGeom prst="rect">
            <a:avLst/>
          </a:prstGeom>
          <a:ln>
            <a:noFill/>
          </a:ln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14"/>
          <a:stretch>
            <a:fillRect/>
          </a:stretch>
        </p:blipFill>
        <p:spPr>
          <a:xfrm>
            <a:off x="5722039" y="321625"/>
            <a:ext cx="1901129" cy="354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etaPro-Normal" panose="02000503040000020004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1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49279"/>
            <a:ext cx="1440160" cy="37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64328" y="1412219"/>
            <a:ext cx="7000892" cy="6616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65010" tIns="152352" rIns="91440" bIns="76176" numCol="1" anchor="ctr" anchorCtr="0" compatLnSpc="1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E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Documentos relacionados con la calificación</a:t>
            </a:r>
            <a:endParaRPr lang="es-E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547495" y="2132330"/>
          <a:ext cx="7244715" cy="455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Cuadro de texto 1"/>
          <p:cNvSpPr txBox="1"/>
          <p:nvPr/>
        </p:nvSpPr>
        <p:spPr>
          <a:xfrm>
            <a:off x="1188085" y="1124585"/>
            <a:ext cx="7066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C</a:t>
            </a:r>
            <a:r>
              <a:rPr lang="es-MX" altLang="en-US" sz="2800" b="1">
                <a:sym typeface="+mn-ea"/>
              </a:rPr>
              <a:t>alificación de Sistemas de Apoyo Crítico (SAC)</a:t>
            </a:r>
            <a:endParaRPr lang="es-MX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743710" y="2094865"/>
          <a:ext cx="7457440" cy="375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Cuadro de texto 1"/>
          <p:cNvSpPr txBox="1"/>
          <p:nvPr/>
        </p:nvSpPr>
        <p:spPr>
          <a:xfrm>
            <a:off x="1547495" y="1052195"/>
            <a:ext cx="7188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CO" altLang="es-MX" sz="2800" b="1"/>
              <a:t>C</a:t>
            </a:r>
            <a:r>
              <a:rPr lang="es-MX" altLang="en-US" sz="2800" b="1"/>
              <a:t>alificación de Sistemas de Apoyo Crítico (SAC)</a:t>
            </a:r>
            <a:endParaRPr lang="es-MX" altLang="en-US"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2123440" y="2204720"/>
            <a:ext cx="63112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3200" b="1"/>
              <a:t>Capítulo 2. Validación del Sistema de calefacción, ventilación y aire acondicionado. (HVAC). </a:t>
            </a:r>
            <a:endParaRPr lang="es-MX" altLang="en-US" sz="3200" b="1"/>
          </a:p>
        </p:txBody>
      </p:sp>
      <p:sp>
        <p:nvSpPr>
          <p:cNvPr id="20" name="Cuadro de texto 19"/>
          <p:cNvSpPr txBox="1"/>
          <p:nvPr/>
        </p:nvSpPr>
        <p:spPr>
          <a:xfrm>
            <a:off x="4499610" y="5806440"/>
            <a:ext cx="36004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600"/>
              <a:t> Anexo 4, apéndice 1 informe 40 del 2006</a:t>
            </a:r>
            <a:endParaRPr lang="es-CO" altLang="es-MX" sz="1600"/>
          </a:p>
        </p:txBody>
      </p:sp>
      <p:sp>
        <p:nvSpPr>
          <p:cNvPr id="5" name="Cuadro de texto 4"/>
          <p:cNvSpPr txBox="1"/>
          <p:nvPr/>
        </p:nvSpPr>
        <p:spPr>
          <a:xfrm>
            <a:off x="4572000" y="6094095"/>
            <a:ext cx="3600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400"/>
              <a:t>Anexo 8 .  informe 52 del 2019</a:t>
            </a:r>
            <a:endParaRPr lang="es-CO" altLang="es-MX" sz="1400"/>
          </a:p>
        </p:txBody>
      </p:sp>
      <p:sp>
        <p:nvSpPr>
          <p:cNvPr id="7" name="Cuadro de texto 6"/>
          <p:cNvSpPr txBox="1"/>
          <p:nvPr/>
        </p:nvSpPr>
        <p:spPr>
          <a:xfrm>
            <a:off x="1115695" y="5805170"/>
            <a:ext cx="3500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Comité de Expertos en Especificaciones para Preparaciones Farmacéuticas </a:t>
            </a:r>
            <a:r>
              <a:rPr lang="es-CO" altLang="es-MX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es-MX" altLang="en-US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ECSPP</a:t>
            </a:r>
            <a:r>
              <a:rPr lang="es-CO" altLang="es-MX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es-CO" altLang="es-MX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r>
              <a:rPr lang="es-CO" altLang="es-MX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OMS-</a:t>
            </a:r>
            <a:r>
              <a:rPr lang="es-CO" altLang="es-MX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endParaRPr lang="es-CO" altLang="es-MX" sz="1200" b="1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1691640" y="4941570"/>
            <a:ext cx="263017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CO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UNE.EN.ISO 14644 -1,2,3  </a:t>
            </a:r>
            <a:r>
              <a:rPr lang="es-CO" altLang="es-MX" sz="12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endParaRPr lang="es-CO" altLang="es-MX" sz="1200" b="1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4499610" y="5013325"/>
            <a:ext cx="36004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400"/>
              <a:t> Norma ISO 14644-3 Métodos de ensayo en salas limpias y locales.</a:t>
            </a:r>
            <a:endParaRPr lang="es-CO" altLang="es-MX" sz="1400"/>
          </a:p>
          <a:p>
            <a:r>
              <a:rPr lang="es-CO" altLang="es-MX" sz="1400">
                <a:sym typeface="+mn-ea"/>
              </a:rPr>
              <a:t> Norma ISO 14644-1</a:t>
            </a:r>
            <a:r>
              <a:rPr lang="es-CO" altLang="es-MX" sz="1400"/>
              <a:t>Clasificación de áreas </a:t>
            </a:r>
            <a:endParaRPr lang="es-CO" altLang="es-MX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1664335"/>
            <a:ext cx="8006080" cy="512000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683260" y="908685"/>
            <a:ext cx="850011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Capítulo 2. </a:t>
            </a:r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calefacción, ventilación y aire acondicionado. (HVAC)</a:t>
            </a:r>
            <a:r>
              <a:rPr lang="es-CO" altLang="es-E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s-MX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Diagrama conceptual </a:t>
            </a:r>
            <a:endParaRPr lang="es-MX" altLang="en-US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4" name="Cuadro de texto 3"/>
          <p:cNvSpPr txBox="1"/>
          <p:nvPr/>
        </p:nvSpPr>
        <p:spPr>
          <a:xfrm>
            <a:off x="2124075" y="2492375"/>
            <a:ext cx="26238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2800" b="1">
                <a:solidFill>
                  <a:srgbClr val="00B050"/>
                </a:solidFill>
              </a:rPr>
              <a:t>El protocolo debe definir: </a:t>
            </a:r>
            <a:endParaRPr lang="es-CO" altLang="es-MX" sz="2800" b="1">
              <a:solidFill>
                <a:srgbClr val="00B050"/>
              </a:solidFill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643890" y="1124585"/>
            <a:ext cx="8500110" cy="9531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Capítulo 2. 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calefacción, ventilación y aire acondicionado. (HVAC)</a:t>
            </a:r>
            <a:r>
              <a:rPr lang="es-CO" altLang="es-E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s-MX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es-MX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4787900" y="2277110"/>
            <a:ext cx="379222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>
                <a:solidFill>
                  <a:srgbClr val="00B050"/>
                </a:solidFill>
              </a:rPr>
              <a:t>alcance</a:t>
            </a:r>
            <a:endParaRPr lang="es-MX" altLang="en-US" sz="2400" b="1">
              <a:solidFill>
                <a:srgbClr val="00B050"/>
              </a:solidFill>
            </a:endParaRPr>
          </a:p>
          <a:p>
            <a:r>
              <a:rPr lang="es-MX" altLang="en-US" sz="2400" b="1">
                <a:solidFill>
                  <a:srgbClr val="00B050"/>
                </a:solidFill>
              </a:rPr>
              <a:t>Objetivo</a:t>
            </a:r>
            <a:endParaRPr lang="es-MX" altLang="en-US" sz="2400" b="1">
              <a:solidFill>
                <a:srgbClr val="00B050"/>
              </a:solidFill>
            </a:endParaRPr>
          </a:p>
          <a:p>
            <a:r>
              <a:rPr lang="es-MX" altLang="en-US" sz="2400" b="1">
                <a:solidFill>
                  <a:srgbClr val="00B050"/>
                </a:solidFill>
              </a:rPr>
              <a:t>Responsables</a:t>
            </a:r>
            <a:endParaRPr lang="es-MX" altLang="en-US" sz="2400" b="1">
              <a:solidFill>
                <a:srgbClr val="00B050"/>
              </a:solidFill>
            </a:endParaRPr>
          </a:p>
          <a:p>
            <a:r>
              <a:rPr lang="es-MX" altLang="en-US" sz="2400" b="1">
                <a:solidFill>
                  <a:srgbClr val="00B050"/>
                </a:solidFill>
              </a:rPr>
              <a:t>Política de Validación</a:t>
            </a:r>
            <a:endParaRPr lang="es-MX" altLang="en-US" sz="2400" b="1">
              <a:solidFill>
                <a:srgbClr val="00B050"/>
              </a:solidFill>
            </a:endParaRPr>
          </a:p>
          <a:p>
            <a:r>
              <a:rPr lang="es-MX" altLang="en-US" sz="2400" b="1">
                <a:solidFill>
                  <a:srgbClr val="00B050"/>
                </a:solidFill>
              </a:rPr>
              <a:t>Número de muestras</a:t>
            </a:r>
            <a:endParaRPr lang="es-MX" altLang="en-US" sz="2400" b="1">
              <a:solidFill>
                <a:srgbClr val="00B050"/>
              </a:solidFill>
            </a:endParaRPr>
          </a:p>
          <a:p>
            <a:r>
              <a:rPr lang="es-CO" altLang="es-MX" sz="2400" b="1">
                <a:solidFill>
                  <a:srgbClr val="00B050"/>
                </a:solidFill>
              </a:rPr>
              <a:t>Pruebas a realizar</a:t>
            </a:r>
            <a:endParaRPr lang="es-CO" altLang="es-MX" sz="2400" b="1">
              <a:solidFill>
                <a:srgbClr val="00B050"/>
              </a:solidFill>
            </a:endParaRPr>
          </a:p>
          <a:p>
            <a:r>
              <a:rPr lang="es-MX" altLang="en-US" sz="2400" b="1">
                <a:solidFill>
                  <a:srgbClr val="00B050"/>
                </a:solidFill>
              </a:rPr>
              <a:t>Resultados de los ensayos</a:t>
            </a:r>
            <a:endParaRPr lang="es-MX" altLang="en-US" sz="2400" b="1">
              <a:solidFill>
                <a:srgbClr val="00B050"/>
              </a:solidFill>
            </a:endParaRPr>
          </a:p>
          <a:p>
            <a:r>
              <a:rPr lang="es-CO" altLang="es-MX" sz="2400" b="1">
                <a:solidFill>
                  <a:srgbClr val="00B050"/>
                </a:solidFill>
              </a:rPr>
              <a:t>Especificaciones</a:t>
            </a:r>
            <a:endParaRPr lang="es-CO" altLang="es-MX" sz="2400" b="1">
              <a:solidFill>
                <a:srgbClr val="00B050"/>
              </a:solidFill>
            </a:endParaRPr>
          </a:p>
        </p:txBody>
      </p:sp>
      <p:sp>
        <p:nvSpPr>
          <p:cNvPr id="3" name="Dobles comillas 2"/>
          <p:cNvSpPr/>
          <p:nvPr/>
        </p:nvSpPr>
        <p:spPr>
          <a:xfrm>
            <a:off x="4499610" y="2291080"/>
            <a:ext cx="3934460" cy="29876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s-MX" altLang="en-US"/>
          </a:p>
        </p:txBody>
      </p:sp>
      <p:sp>
        <p:nvSpPr>
          <p:cNvPr id="20" name="Cuadro de texto 19"/>
          <p:cNvSpPr txBox="1"/>
          <p:nvPr/>
        </p:nvSpPr>
        <p:spPr>
          <a:xfrm>
            <a:off x="4499610" y="5733415"/>
            <a:ext cx="36004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600"/>
              <a:t> Anexo 4, apéndice 1 informe 40 del 2006</a:t>
            </a:r>
            <a:endParaRPr lang="es-CO" altLang="es-MX" sz="1600"/>
          </a:p>
        </p:txBody>
      </p:sp>
      <p:sp>
        <p:nvSpPr>
          <p:cNvPr id="5" name="Cuadro de texto 4"/>
          <p:cNvSpPr txBox="1"/>
          <p:nvPr/>
        </p:nvSpPr>
        <p:spPr>
          <a:xfrm>
            <a:off x="4572000" y="6165215"/>
            <a:ext cx="3600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400"/>
              <a:t>Anexo 8 .  informe 52 del 2019</a:t>
            </a:r>
            <a:endParaRPr lang="es-CO" altLang="es-MX" sz="1400"/>
          </a:p>
        </p:txBody>
      </p:sp>
      <p:sp>
        <p:nvSpPr>
          <p:cNvPr id="7" name="Cuadro de texto 6"/>
          <p:cNvSpPr txBox="1"/>
          <p:nvPr/>
        </p:nvSpPr>
        <p:spPr>
          <a:xfrm>
            <a:off x="107315" y="6093460"/>
            <a:ext cx="4927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Comité de Expertos en Especificaciones para Preparaciones Farmacéuticas 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es-MX" altLang="en-US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ECSPP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es-CO" altLang="es-MX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r>
              <a:rPr lang="es-CO" altLang="es-MX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OMS-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endParaRPr lang="es-CO" altLang="es-MX" sz="1400" b="1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uadro de texto 4"/>
          <p:cNvSpPr txBox="1"/>
          <p:nvPr/>
        </p:nvSpPr>
        <p:spPr>
          <a:xfrm>
            <a:off x="4585335" y="1916430"/>
            <a:ext cx="4245610" cy="3987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000">
                <a:sym typeface="+mn-ea"/>
              </a:rPr>
              <a:t> Renovaciones del aire</a:t>
            </a:r>
            <a:endParaRPr lang="es-CO" altLang="es-MX" sz="2000"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4572000" y="3068955"/>
            <a:ext cx="4207510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000">
                <a:sym typeface="+mn-ea"/>
              </a:rPr>
              <a:t>Evaluación estadística del conteo de partículas</a:t>
            </a:r>
            <a:endParaRPr lang="es-MX" altLang="en-US" sz="2000"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683895" y="981075"/>
            <a:ext cx="850011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Capítulo 2. </a:t>
            </a:r>
            <a:r>
              <a:rPr 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calefacción, ventilación y aire acondicionado. (HVAC)</a:t>
            </a:r>
            <a:r>
              <a:rPr lang="es-CO" alt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s-MX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es-MX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899795" y="198882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>
                <a:solidFill>
                  <a:srgbClr val="00B050"/>
                </a:solidFill>
              </a:rPr>
              <a:t>Especificaciones</a:t>
            </a:r>
            <a:r>
              <a:rPr lang="es-CO" altLang="es-MX" sz="2400" b="1">
                <a:solidFill>
                  <a:srgbClr val="00B050"/>
                </a:solidFill>
              </a:rPr>
              <a:t> y pruebas</a:t>
            </a:r>
            <a:endParaRPr lang="es-CO" altLang="es-MX" sz="2400" b="1">
              <a:solidFill>
                <a:srgbClr val="00B050"/>
              </a:solidFill>
            </a:endParaRPr>
          </a:p>
        </p:txBody>
      </p:sp>
      <p:sp>
        <p:nvSpPr>
          <p:cNvPr id="100" name="Cuadro de texto 99"/>
          <p:cNvSpPr txBox="1"/>
          <p:nvPr/>
        </p:nvSpPr>
        <p:spPr>
          <a:xfrm>
            <a:off x="4593590" y="2348230"/>
            <a:ext cx="4189730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/>
            <a:r>
              <a:rPr lang="en-US" sz="2000">
                <a:latin typeface="Calibri" panose="020F0502020204030204" charset="0"/>
                <a:cs typeface="Times New Roman" panose="02020603050405020304" pitchFamily="18" charset="0"/>
              </a:rPr>
              <a:t>Conteo de partículas no viables en el área</a:t>
            </a:r>
            <a:endParaRPr lang="en-US" altLang="en-US" sz="20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4580255" y="3789045"/>
            <a:ext cx="4242435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000"/>
              <a:t>Diferenciales de presión y direcci</a:t>
            </a:r>
            <a:r>
              <a:rPr lang="es-CO" altLang="es-MX" sz="2000"/>
              <a:t>ón</a:t>
            </a:r>
            <a:r>
              <a:rPr lang="es-MX" altLang="en-US" sz="2000"/>
              <a:t> de flujo entre áreas</a:t>
            </a:r>
            <a:endParaRPr lang="es-MX" altLang="en-US" sz="2000"/>
          </a:p>
        </p:txBody>
      </p:sp>
      <p:sp>
        <p:nvSpPr>
          <p:cNvPr id="10" name="Cuadro de texto 9"/>
          <p:cNvSpPr txBox="1"/>
          <p:nvPr/>
        </p:nvSpPr>
        <p:spPr>
          <a:xfrm>
            <a:off x="4570730" y="4509135"/>
            <a:ext cx="4287520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000"/>
              <a:t>Determinación de la integridad de los filtros HEPA.</a:t>
            </a:r>
            <a:endParaRPr lang="es-MX" altLang="en-US" sz="2000"/>
          </a:p>
        </p:txBody>
      </p:sp>
      <p:sp>
        <p:nvSpPr>
          <p:cNvPr id="11" name="Cuadro de texto 10"/>
          <p:cNvSpPr txBox="1"/>
          <p:nvPr/>
        </p:nvSpPr>
        <p:spPr>
          <a:xfrm>
            <a:off x="1043305" y="5156835"/>
            <a:ext cx="3486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Criterios de aceptación</a:t>
            </a:r>
            <a:endParaRPr lang="es-MX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1259840" y="566102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>
                <a:solidFill>
                  <a:schemeClr val="accent5">
                    <a:lumMod val="75000"/>
                  </a:schemeClr>
                </a:solidFill>
              </a:rPr>
              <a:t>Conclusión</a:t>
            </a:r>
            <a:endParaRPr lang="es-MX" alt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Cuadro de texto 99"/>
          <p:cNvSpPr txBox="1"/>
          <p:nvPr/>
        </p:nvSpPr>
        <p:spPr>
          <a:xfrm>
            <a:off x="1423035" y="2670175"/>
            <a:ext cx="6614795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400" b="0">
                <a:latin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lang="en-US" sz="2400" b="0">
                <a:latin typeface="Calibri" panose="020F0502020204030204" charset="0"/>
                <a:cs typeface="Times New Roman" panose="02020603050405020304" pitchFamily="18" charset="0"/>
              </a:rPr>
              <a:t>alificación de diseño -DQ- del sistema </a:t>
            </a:r>
            <a:r>
              <a:rPr lang="es-CO" altLang="en-US" sz="2400" b="0">
                <a:latin typeface="Calibri" panose="020F0502020204030204" charset="0"/>
                <a:cs typeface="Times New Roman" panose="02020603050405020304" pitchFamily="18" charset="0"/>
              </a:rPr>
              <a:t>HVAC</a:t>
            </a:r>
            <a:endParaRPr lang="es-CO" altLang="en-US" sz="2400" b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1402715" y="3175635"/>
            <a:ext cx="6615430" cy="460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400" b="0">
                <a:latin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lang="en-US" sz="2400" b="0">
                <a:latin typeface="Calibri" panose="020F0502020204030204" charset="0"/>
                <a:cs typeface="Times New Roman" panose="02020603050405020304" pitchFamily="18" charset="0"/>
              </a:rPr>
              <a:t>alificación de instalación -IQ- del sistema </a:t>
            </a:r>
            <a:r>
              <a:rPr lang="es-CO" altLang="en-US" sz="240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HVAC</a:t>
            </a:r>
            <a:endParaRPr lang="es-CO" altLang="en-US" sz="2400" b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1402715" y="3679190"/>
            <a:ext cx="6592570" cy="460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400">
                <a:cs typeface="+mn-lt"/>
              </a:rPr>
              <a:t>C</a:t>
            </a:r>
            <a:r>
              <a:rPr lang="en-US" sz="2400">
                <a:cs typeface="+mn-lt"/>
              </a:rPr>
              <a:t>alificación de operación OQ del sistema </a:t>
            </a:r>
            <a:r>
              <a:rPr lang="es-CO" altLang="en-US" sz="240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HVAC</a:t>
            </a:r>
            <a:r>
              <a:rPr lang="en-US" sz="2400">
                <a:cs typeface="+mn-lt"/>
              </a:rPr>
              <a:t>.</a:t>
            </a:r>
            <a:endParaRPr lang="en-US" altLang="en-US" sz="2400">
              <a:cs typeface="+mn-lt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1402715" y="4184015"/>
            <a:ext cx="6607175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400" b="0"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Calibri" panose="020F0502020204030204" charset="0"/>
                <a:cs typeface="Times New Roman" panose="02020603050405020304" pitchFamily="18" charset="0"/>
              </a:rPr>
              <a:t>Calificación de desempeño -PQ- del sistema </a:t>
            </a:r>
            <a:r>
              <a:rPr lang="es-CO" altLang="en-US" sz="240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HVAC</a:t>
            </a:r>
            <a:r>
              <a:rPr lang="en-US" sz="2400" b="0">
                <a:latin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altLang="en-US" sz="2400" b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755650" y="1917065"/>
            <a:ext cx="796671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rgbClr val="002060"/>
                </a:solidFill>
                <a:effectLst/>
              </a:rPr>
              <a:t>Los registros con datos primarios se deben anexar al informe de validación </a:t>
            </a:r>
            <a:endParaRPr lang="es-CO" altLang="es-MX" sz="2400" b="1">
              <a:solidFill>
                <a:srgbClr val="002060"/>
              </a:solidFill>
              <a:effectLst/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823595" y="5057775"/>
            <a:ext cx="770572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guía presenta como anexos formatos de orientación </a:t>
            </a:r>
            <a:endParaRPr lang="es-CO" altLang="es-MX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755650" y="981075"/>
            <a:ext cx="79216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Capítulo 2. </a:t>
            </a:r>
            <a:r>
              <a:rPr 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calefacción, ventilación y aire acondicionado. (HVAC)</a:t>
            </a:r>
            <a:endParaRPr lang="es-MX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uadro de texto 8"/>
          <p:cNvSpPr txBox="1"/>
          <p:nvPr/>
        </p:nvSpPr>
        <p:spPr>
          <a:xfrm>
            <a:off x="755650" y="981075"/>
            <a:ext cx="79216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Capítulo 2. </a:t>
            </a:r>
            <a:r>
              <a:rPr lang="es-E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calefacción, ventilación y aire acondicionado. (HVAC)</a:t>
            </a:r>
            <a:endParaRPr lang="es-MX" altLang="en-US"/>
          </a:p>
        </p:txBody>
      </p:sp>
      <p:sp>
        <p:nvSpPr>
          <p:cNvPr id="5" name="Cuadro de texto 4"/>
          <p:cNvSpPr txBox="1"/>
          <p:nvPr/>
        </p:nvSpPr>
        <p:spPr>
          <a:xfrm>
            <a:off x="973455" y="1960880"/>
            <a:ext cx="6866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2400" b="1"/>
              <a:t>El informe de Validación debe incluir el concepto de aceptación de los resultados obtenidos después de ejecutar el proceso. El procedimiento indicará:</a:t>
            </a:r>
            <a:endParaRPr lang="es-CO" altLang="es-MX" sz="2400" b="1"/>
          </a:p>
        </p:txBody>
      </p:sp>
      <p:sp>
        <p:nvSpPr>
          <p:cNvPr id="6" name="Cuadro de texto 5"/>
          <p:cNvSpPr txBox="1"/>
          <p:nvPr/>
        </p:nvSpPr>
        <p:spPr>
          <a:xfrm>
            <a:off x="1016000" y="3213100"/>
            <a:ext cx="73818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MX" sz="2400"/>
              <a:t>El POS y norma utilizados en este caso ISO 14644-1 y 3</a:t>
            </a:r>
            <a:endParaRPr lang="es-CO" altLang="es-MX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MX" sz="2400"/>
              <a:t>El número de repeticiones de cada parámetro.</a:t>
            </a:r>
            <a:endParaRPr lang="es-CO" altLang="es-MX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MX" sz="2400"/>
              <a:t>El número de veces y los intervalos para repetir el proceso</a:t>
            </a:r>
            <a:endParaRPr lang="es-CO" altLang="es-MX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>
                <a:sym typeface="+mn-ea"/>
              </a:rPr>
              <a:t>Registrar todos los datos requeridos y cualquier desviación del procedimiento. </a:t>
            </a:r>
            <a:endParaRPr lang="es-MX" altLang="en-US" sz="24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MX" sz="2400">
                <a:sym typeface="+mn-ea"/>
              </a:rPr>
              <a:t>Incluirá los registros y datos primarios</a:t>
            </a:r>
            <a:endParaRPr lang="es-CO" altLang="es-MX" sz="24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MX" sz="2400">
                <a:sym typeface="+mn-ea"/>
              </a:rPr>
              <a:t>y la conclusión  de la validación</a:t>
            </a:r>
            <a:endParaRPr lang="es-MX" altLang="en-US" sz="2400"/>
          </a:p>
          <a:p>
            <a:pPr marL="285750" indent="-285750"/>
            <a:endParaRPr lang="es-MX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uadro de texto 5"/>
          <p:cNvSpPr txBox="1"/>
          <p:nvPr/>
        </p:nvSpPr>
        <p:spPr>
          <a:xfrm>
            <a:off x="323850" y="1917065"/>
            <a:ext cx="8098155" cy="10147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Para el registro de datos se sigue el formato de </a:t>
            </a:r>
            <a:r>
              <a:rPr lang="en-US" sz="20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Calificación de desempeño -PQ- </a:t>
            </a:r>
            <a:r>
              <a:rPr lang="es-CO" sz="20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y en el protocolo se indica el muestreo, número de muestras, el análisis de datos y la conclusión </a:t>
            </a:r>
            <a:endParaRPr lang="es-CO" sz="2000" b="1">
              <a:solidFill>
                <a:srgbClr val="C00000"/>
              </a:solidFill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251460" y="1340485"/>
            <a:ext cx="8609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</a:t>
            </a:r>
            <a:r>
              <a:rPr lang="es-CO" sz="2800" b="1">
                <a:sym typeface="+mn-ea"/>
              </a:rPr>
              <a:t>Vapor</a:t>
            </a:r>
            <a:r>
              <a:rPr lang="es-MX" altLang="en-US" sz="2800" b="1">
                <a:sym typeface="+mn-ea"/>
              </a:rPr>
              <a:t>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r>
              <a:rPr lang="es-MX" altLang="en-US" sz="2800" b="1">
                <a:sym typeface="+mn-ea"/>
              </a:rPr>
              <a:t>.</a:t>
            </a:r>
            <a:endParaRPr lang="es-MX" altLang="en-US" sz="2800" b="1"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2267585" y="3284855"/>
            <a:ext cx="54362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MX" altLang="en-US" sz="2400"/>
              <a:t>La validación del vapor</a:t>
            </a:r>
            <a:r>
              <a:rPr lang="es-CO" altLang="es-MX" sz="2400"/>
              <a:t> </a:t>
            </a:r>
            <a:r>
              <a:rPr lang="es-MX" altLang="en-US" sz="2400"/>
              <a:t>se realiza, con el equipo funcionando normalmente, durante tres semanas, evaluando los puntos de uso del vapor y la calidad del agua de alimentación. El número  de muestras será las suficientes para obtener datos que permitan realizar un análisis estadístico</a:t>
            </a:r>
            <a:endParaRPr lang="es-MX" altLang="en-US" sz="2400"/>
          </a:p>
        </p:txBody>
      </p:sp>
      <p:sp>
        <p:nvSpPr>
          <p:cNvPr id="11" name="Cuadro de texto 10"/>
          <p:cNvSpPr txBox="1"/>
          <p:nvPr/>
        </p:nvSpPr>
        <p:spPr>
          <a:xfrm>
            <a:off x="487045" y="3335020"/>
            <a:ext cx="1708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/>
              <a:t>por ejemplo</a:t>
            </a:r>
            <a:endParaRPr lang="es-CO" altLang="es-MX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4" name="1 Título"/>
          <p:cNvSpPr>
            <a:spLocks noGrp="1"/>
          </p:cNvSpPr>
          <p:nvPr/>
        </p:nvSpPr>
        <p:spPr>
          <a:xfrm>
            <a:off x="1907520" y="3212760"/>
            <a:ext cx="71437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Capítulo 3. Validación del Sistema de Aire Comprimido y Nitrógeno</a:t>
            </a:r>
            <a:endParaRPr lang="es-E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5" name="1 Título"/>
          <p:cNvSpPr>
            <a:spLocks noGrp="1"/>
          </p:cNvSpPr>
          <p:nvPr/>
        </p:nvSpPr>
        <p:spPr>
          <a:xfrm>
            <a:off x="1331579" y="1340464"/>
            <a:ext cx="6572296" cy="1214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FF0000"/>
                </a:solidFill>
              </a:rPr>
              <a:t>GUÍA TÉCNICA DE VALIDACIÓN DE SISTEMAS DE APOYO CRÍTICO: HVAC</a:t>
            </a:r>
            <a:r>
              <a:rPr lang="es-CO" altLang="es-ES" sz="2400" b="1" dirty="0">
                <a:solidFill>
                  <a:srgbClr val="FF0000"/>
                </a:solidFill>
              </a:rPr>
              <a:t> (</a:t>
            </a:r>
            <a:r>
              <a:rPr lang="es-MX" altLang="en-US" sz="2400" b="1">
                <a:solidFill>
                  <a:srgbClr val="FF0000"/>
                </a:solidFill>
                <a:sym typeface="+mn-ea"/>
              </a:rPr>
              <a:t>calefacción, ventilación y aire acondicionado.</a:t>
            </a:r>
            <a:r>
              <a:rPr lang="es-ES" sz="2400" b="1" dirty="0">
                <a:solidFill>
                  <a:srgbClr val="FF0000"/>
                </a:solidFill>
              </a:rPr>
              <a:t>, AIRE COMPRIMIDO Y 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b="1" dirty="0">
                <a:solidFill>
                  <a:srgbClr val="FF0000"/>
                </a:solidFill>
              </a:rPr>
              <a:t>NITRÓGENO, AGUA Y VAPOR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2 Subtítulo"/>
          <p:cNvSpPr>
            <a:spLocks noGrp="1"/>
          </p:cNvSpPr>
          <p:nvPr/>
        </p:nvSpPr>
        <p:spPr>
          <a:xfrm>
            <a:off x="1331565" y="2781289"/>
            <a:ext cx="712949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dirty="0">
                <a:solidFill>
                  <a:schemeClr val="tx1"/>
                </a:solidFill>
              </a:rPr>
              <a:t>Preparado y desarrollado por</a:t>
            </a:r>
            <a:r>
              <a:rPr lang="es-ES" sz="2400" dirty="0" smtClean="0">
                <a:solidFill>
                  <a:schemeClr val="tx1"/>
                </a:solidFill>
              </a:rPr>
              <a:t>: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l"/>
            <a:r>
              <a:rPr lang="es-ES" sz="2400" dirty="0" smtClean="0">
                <a:solidFill>
                  <a:schemeClr val="tx1"/>
                </a:solidFill>
              </a:rPr>
              <a:t>Q.F</a:t>
            </a:r>
            <a:r>
              <a:rPr lang="es-ES" sz="2400" dirty="0">
                <a:solidFill>
                  <a:schemeClr val="tx1"/>
                </a:solidFill>
              </a:rPr>
              <a:t>. Rosalba </a:t>
            </a:r>
            <a:r>
              <a:rPr lang="es-ES" sz="2400" dirty="0" err="1">
                <a:solidFill>
                  <a:schemeClr val="tx1"/>
                </a:solidFill>
              </a:rPr>
              <a:t>Alzate</a:t>
            </a:r>
            <a:r>
              <a:rPr lang="es-ES" sz="2400" dirty="0">
                <a:solidFill>
                  <a:schemeClr val="tx1"/>
                </a:solidFill>
              </a:rPr>
              <a:t> de Saldarriaga </a:t>
            </a:r>
            <a:endParaRPr lang="es-ES" sz="2400" dirty="0">
              <a:solidFill>
                <a:schemeClr val="tx1"/>
              </a:solidFill>
            </a:endParaRPr>
          </a:p>
          <a:p>
            <a:pPr algn="l"/>
            <a:r>
              <a:rPr lang="es-ES" sz="2400" dirty="0">
                <a:solidFill>
                  <a:schemeClr val="tx1"/>
                </a:solidFill>
              </a:rPr>
              <a:t>Q.F. Carlos Alberto Saldarriaga A.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57554" y="6072722"/>
            <a:ext cx="1785918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CO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Julio 16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de 2023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323850" y="836295"/>
            <a:ext cx="8500110" cy="10763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MX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Consideraciones para la </a:t>
            </a:r>
            <a:r>
              <a:rPr lang="es-CO" altLang="es-MX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</a:t>
            </a:r>
            <a:r>
              <a:rPr lang="es-MX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alificación y </a:t>
            </a:r>
            <a:r>
              <a:rPr lang="es-CO" altLang="es-MX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</a:t>
            </a:r>
            <a:r>
              <a:rPr lang="es-MX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alidación del </a:t>
            </a:r>
            <a:r>
              <a:rPr lang="es-CO" altLang="es-MX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</a:t>
            </a:r>
            <a:r>
              <a:rPr lang="es-MX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istema</a:t>
            </a:r>
            <a:r>
              <a:rPr lang="es-CO" altLang="es-MX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de Aire Comprimido</a:t>
            </a:r>
            <a:endParaRPr lang="es-ES" altLang="en-US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1835785" y="1988820"/>
            <a:ext cx="3996690" cy="101473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s-MX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Identificación de contaminantes del aire comprimido</a:t>
            </a:r>
            <a:r>
              <a:rPr lang="es-CO" altLang="es-MX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altLang="en-US" sz="2000">
                <a:solidFill>
                  <a:srgbClr val="002060"/>
                </a:solidFill>
                <a:sym typeface="+mn-ea"/>
              </a:rPr>
              <a:t>considerados críticos </a:t>
            </a:r>
            <a:r>
              <a:rPr lang="es-CO" altLang="es-MX" sz="2000">
                <a:solidFill>
                  <a:srgbClr val="002060"/>
                </a:solidFill>
                <a:sym typeface="+mn-ea"/>
              </a:rPr>
              <a:t>de tipo : </a:t>
            </a:r>
            <a:endParaRPr lang="es-CO" altLang="es-MX" sz="200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2385060" y="3156585"/>
            <a:ext cx="32975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2400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Referencias </a:t>
            </a:r>
            <a:endParaRPr lang="es-CO" altLang="es-MX" sz="2400" b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9"/>
          <p:cNvGraphicFramePr/>
          <p:nvPr/>
        </p:nvGraphicFramePr>
        <p:xfrm>
          <a:off x="2339975" y="3676650"/>
          <a:ext cx="6348095" cy="2474595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3194050"/>
                <a:gridCol w="3154045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2000"/>
                        <a:t>Normas recomendadas</a:t>
                      </a:r>
                      <a:endParaRPr lang="es-CO" altLang="es-MX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2000"/>
                        <a:t>Evaluación y clasifcación de aire comprmido</a:t>
                      </a:r>
                      <a:endParaRPr lang="es-CO" altLang="es-MX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s-MX" altLang="en-US" sz="1800"/>
                        <a:t>ISO 8573-2:2018 </a:t>
                      </a:r>
                      <a:endParaRPr lang="es-MX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1800"/>
                        <a:t>P</a:t>
                      </a:r>
                      <a:r>
                        <a:rPr lang="es-MX" altLang="en-US" sz="1800"/>
                        <a:t>artículas no viables</a:t>
                      </a:r>
                      <a:endParaRPr lang="es-MX" altLang="en-US" sz="1800"/>
                    </a:p>
                  </a:txBody>
                  <a:tcPr/>
                </a:tc>
              </a:tr>
              <a:tr h="310515">
                <a:tc>
                  <a:txBody>
                    <a:bodyPr/>
                    <a:p>
                      <a:pPr>
                        <a:buNone/>
                      </a:pPr>
                      <a:r>
                        <a:rPr lang="es-MX" altLang="en-US" sz="1800"/>
                        <a:t>SO 8573-7:2003</a:t>
                      </a:r>
                      <a:endParaRPr lang="es-MX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1800"/>
                        <a:t>C</a:t>
                      </a:r>
                      <a:r>
                        <a:rPr lang="es-MX" altLang="en-US" sz="1800"/>
                        <a:t>ontaminantes microbiológicos </a:t>
                      </a:r>
                      <a:endParaRPr lang="es-MX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s-MX" altLang="en-US" sz="1800"/>
                        <a:t>ISO 8573-1:2010(12)</a:t>
                      </a:r>
                      <a:endParaRPr lang="es-MX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1800"/>
                        <a:t>C</a:t>
                      </a:r>
                      <a:r>
                        <a:rPr lang="es-MX" altLang="en-US" sz="1800"/>
                        <a:t>lasificación del aire </a:t>
                      </a:r>
                      <a:endParaRPr lang="es-MX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1800"/>
                        <a:t>ISO </a:t>
                      </a:r>
                      <a:r>
                        <a:rPr lang="es-MX" altLang="en-US" sz="1800"/>
                        <a:t>8573-9:2004</a:t>
                      </a:r>
                      <a:endParaRPr lang="es-MX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1800"/>
                        <a:t>C</a:t>
                      </a:r>
                      <a:r>
                        <a:rPr lang="es-MX" altLang="en-US" sz="1800"/>
                        <a:t>ontenido de agua líquida </a:t>
                      </a:r>
                      <a:endParaRPr lang="es-MX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s-MX" altLang="en-US" sz="1800"/>
                        <a:t>ISO 8573-1:2010)</a:t>
                      </a:r>
                      <a:endParaRPr lang="es-MX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CO" altLang="es-MX" sz="1800"/>
                        <a:t>P</a:t>
                      </a:r>
                      <a:r>
                        <a:rPr lang="es-MX" altLang="en-US" sz="1800"/>
                        <a:t>artículas no viable</a:t>
                      </a:r>
                      <a:endParaRPr lang="es-MX" altLang="en-US" sz="1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 de texto 3"/>
          <p:cNvSpPr txBox="1"/>
          <p:nvPr/>
        </p:nvSpPr>
        <p:spPr>
          <a:xfrm>
            <a:off x="6156325" y="1988820"/>
            <a:ext cx="2441575" cy="1014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000">
                <a:solidFill>
                  <a:srgbClr val="002060"/>
                </a:solidFill>
                <a:sym typeface="+mn-ea"/>
              </a:rPr>
              <a:t> físico,  </a:t>
            </a:r>
            <a:endParaRPr lang="es-MX" altLang="en-US" sz="2000">
              <a:solidFill>
                <a:srgbClr val="002060"/>
              </a:solidFill>
              <a:sym typeface="+mn-ea"/>
            </a:endParaRPr>
          </a:p>
          <a:p>
            <a:r>
              <a:rPr lang="es-MX" altLang="en-US" sz="2000">
                <a:solidFill>
                  <a:srgbClr val="002060"/>
                </a:solidFill>
                <a:sym typeface="+mn-ea"/>
              </a:rPr>
              <a:t>microbiológico y</a:t>
            </a:r>
            <a:endParaRPr lang="es-MX" altLang="en-US" sz="2000">
              <a:solidFill>
                <a:srgbClr val="002060"/>
              </a:solidFill>
              <a:sym typeface="+mn-ea"/>
            </a:endParaRPr>
          </a:p>
          <a:p>
            <a:r>
              <a:rPr lang="es-MX" altLang="en-US" sz="2000">
                <a:solidFill>
                  <a:srgbClr val="002060"/>
                </a:solidFill>
                <a:sym typeface="+mn-ea"/>
              </a:rPr>
              <a:t> gaseoso</a:t>
            </a:r>
            <a:endParaRPr lang="es-MX" altLang="en-US" sz="2000">
              <a:solidFill>
                <a:srgbClr val="002060"/>
              </a:solidFill>
              <a:sym typeface="+mn-ea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436235" y="2492375"/>
            <a:ext cx="720090" cy="216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MX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205" y="1340485"/>
            <a:ext cx="7371715" cy="50101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 del Sistema de Aire Comprimido</a:t>
            </a:r>
            <a:endParaRPr lang="es-E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1115695" y="2132330"/>
            <a:ext cx="26403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Aire Comprimido</a:t>
            </a:r>
            <a:endParaRPr lang="es-ES" altLang="en-U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107315" y="1052195"/>
            <a:ext cx="13716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Capítulo 3.</a:t>
            </a:r>
            <a:r>
              <a:rPr lang="es-CO" altLang="es-E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es-E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es-MX" altLang="en-US"/>
          </a:p>
        </p:txBody>
      </p:sp>
      <p:sp>
        <p:nvSpPr>
          <p:cNvPr id="6" name="Cuadro de texto 5"/>
          <p:cNvSpPr txBox="1"/>
          <p:nvPr/>
        </p:nvSpPr>
        <p:spPr>
          <a:xfrm>
            <a:off x="4360545" y="2132965"/>
            <a:ext cx="4354195" cy="3987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000" b="1"/>
              <a:t>No puede ser fuente de contaminación</a:t>
            </a:r>
            <a:endParaRPr lang="es-MX" altLang="en-US" sz="2000" b="1"/>
          </a:p>
        </p:txBody>
      </p:sp>
      <p:sp>
        <p:nvSpPr>
          <p:cNvPr id="7" name="Cuadro de texto 6"/>
          <p:cNvSpPr txBox="1"/>
          <p:nvPr/>
        </p:nvSpPr>
        <p:spPr>
          <a:xfrm>
            <a:off x="1099185" y="3048635"/>
            <a:ext cx="33756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</a:t>
            </a:r>
            <a:r>
              <a:rPr lang="es-CO" alt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ntes de iniciar la validación es:</a:t>
            </a:r>
            <a:endParaRPr lang="es-CO" altLang="es-E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4360545" y="3069590"/>
            <a:ext cx="4359910" cy="11988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b="1"/>
              <a:t>Necesario </a:t>
            </a:r>
            <a:r>
              <a:rPr lang="es-MX" altLang="en-US" b="1"/>
              <a:t>Conocer las condiciones de diseño para plantear las pruebas y requisitos que debe cumplir con respecto al ambiente de fabricación.</a:t>
            </a:r>
            <a:endParaRPr lang="es-MX" altLang="en-US" b="1"/>
          </a:p>
        </p:txBody>
      </p:sp>
      <p:sp>
        <p:nvSpPr>
          <p:cNvPr id="100" name="Cuadro de texto 99"/>
          <p:cNvSpPr txBox="1"/>
          <p:nvPr/>
        </p:nvSpPr>
        <p:spPr>
          <a:xfrm>
            <a:off x="4359275" y="4438015"/>
            <a:ext cx="4382135" cy="11988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/>
            <a:r>
              <a:rPr lang="en-US" b="1">
                <a:latin typeface="Calibri" panose="020F0502020204030204" charset="0"/>
                <a:cs typeface="Times New Roman" panose="02020603050405020304" pitchFamily="18" charset="0"/>
              </a:rPr>
              <a:t>tener en cuenta las condiciones de clasificación del aire comprimido en función de partículas viable y no viables, agua y aceite, según la norma ISO 8573-1:2010 </a:t>
            </a:r>
            <a:endParaRPr lang="en-US" altLang="en-US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Marcador de posición de contenido 4"/>
          <p:cNvPicPr>
            <a:picLocks noChangeAspect="1"/>
          </p:cNvPicPr>
          <p:nvPr>
            <p:ph idx="1"/>
          </p:nvPr>
        </p:nvPicPr>
        <p:blipFill>
          <a:blip r:embed="rId1"/>
          <a:srcRect r="17837"/>
          <a:stretch>
            <a:fillRect/>
          </a:stretch>
        </p:blipFill>
        <p:spPr>
          <a:xfrm>
            <a:off x="1029335" y="1858010"/>
            <a:ext cx="7381875" cy="4757420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1764030" y="1124585"/>
            <a:ext cx="6369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MX" altLang="en-US" b="1">
                <a:latin typeface="Calibri" panose="020F0502020204030204" charset="0"/>
                <a:cs typeface="Calibri" panose="020F0502020204030204" charset="0"/>
                <a:sym typeface="+mn-ea"/>
              </a:rPr>
              <a:t>Parámetros de calidad del aire comprimido considerando partículas no viables según ISO 8573-1:2010</a:t>
            </a:r>
            <a:endParaRPr lang="es-MX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ción de contenido 6"/>
          <p:cNvPicPr>
            <a:picLocks noChangeAspect="1"/>
          </p:cNvPicPr>
          <p:nvPr>
            <p:ph idx="1"/>
          </p:nvPr>
        </p:nvPicPr>
        <p:blipFill>
          <a:blip r:embed="rId1"/>
          <a:srcRect r="17217"/>
          <a:stretch>
            <a:fillRect/>
          </a:stretch>
        </p:blipFill>
        <p:spPr>
          <a:xfrm>
            <a:off x="828040" y="1844675"/>
            <a:ext cx="7672070" cy="491490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1764030" y="1124585"/>
            <a:ext cx="6369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MX" altLang="en-US" b="1">
                <a:latin typeface="Calibri" panose="020F0502020204030204" charset="0"/>
                <a:cs typeface="Calibri" panose="020F0502020204030204" charset="0"/>
                <a:sym typeface="+mn-ea"/>
              </a:rPr>
              <a:t>Parámetros de calidad del aire comprimido considerando partículas no viables según ISO 8573-1:2010</a:t>
            </a:r>
            <a:endParaRPr lang="es-MX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Marcador de posición de contenido 8"/>
          <p:cNvPicPr>
            <a:picLocks noChangeAspect="1"/>
          </p:cNvPicPr>
          <p:nvPr>
            <p:ph idx="1"/>
          </p:nvPr>
        </p:nvPicPr>
        <p:blipFill>
          <a:blip r:embed="rId1"/>
          <a:srcRect t="7814" r="17320"/>
          <a:stretch>
            <a:fillRect/>
          </a:stretch>
        </p:blipFill>
        <p:spPr>
          <a:xfrm>
            <a:off x="537210" y="2160905"/>
            <a:ext cx="7789545" cy="4476115"/>
          </a:xfrm>
          <a:prstGeom prst="rect">
            <a:avLst/>
          </a:prstGeom>
        </p:spPr>
      </p:pic>
      <p:sp>
        <p:nvSpPr>
          <p:cNvPr id="10" name="Cuadro de texto 9"/>
          <p:cNvSpPr txBox="1"/>
          <p:nvPr/>
        </p:nvSpPr>
        <p:spPr>
          <a:xfrm>
            <a:off x="1764030" y="1124585"/>
            <a:ext cx="6369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MX" altLang="en-US" b="1">
                <a:latin typeface="Calibri" panose="020F0502020204030204" charset="0"/>
                <a:cs typeface="Calibri" panose="020F0502020204030204" charset="0"/>
                <a:sym typeface="+mn-ea"/>
              </a:rPr>
              <a:t>Parámetros de calidad del aire comprimido considerando partículas no viables según ISO 8573-1:2010</a:t>
            </a:r>
            <a:endParaRPr lang="es-MX" alt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00530"/>
            <a:ext cx="8372475" cy="4546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ción de contenido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040" y="2708910"/>
            <a:ext cx="7092950" cy="3057525"/>
          </a:xfrm>
          <a:prstGeom prst="rect">
            <a:avLst/>
          </a:prstGeom>
        </p:spPr>
      </p:pic>
      <p:sp>
        <p:nvSpPr>
          <p:cNvPr id="10" name="Cuadro de texto 9"/>
          <p:cNvSpPr txBox="1"/>
          <p:nvPr/>
        </p:nvSpPr>
        <p:spPr>
          <a:xfrm>
            <a:off x="1764030" y="1124585"/>
            <a:ext cx="6369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MX" altLang="en-US" b="1">
                <a:latin typeface="Calibri" panose="020F0502020204030204" charset="0"/>
                <a:cs typeface="Calibri" panose="020F0502020204030204" charset="0"/>
                <a:sym typeface="+mn-ea"/>
              </a:rPr>
              <a:t>Parámetros de calidad del aire comprimido considerando partículas no viables según ISO 8573-1:2010</a:t>
            </a:r>
            <a:endParaRPr lang="es-MX" alt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88820"/>
            <a:ext cx="8372475" cy="4546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rcRect r="17587" b="2597"/>
          <a:stretch>
            <a:fillRect/>
          </a:stretch>
        </p:blipFill>
        <p:spPr>
          <a:xfrm>
            <a:off x="1115695" y="1412875"/>
            <a:ext cx="7217410" cy="5156835"/>
          </a:xfrm>
          <a:prstGeom prst="rect">
            <a:avLst/>
          </a:prstGeom>
        </p:spPr>
      </p:pic>
      <p:sp>
        <p:nvSpPr>
          <p:cNvPr id="100" name="Cuadro de texto 99"/>
          <p:cNvSpPr txBox="1"/>
          <p:nvPr/>
        </p:nvSpPr>
        <p:spPr>
          <a:xfrm>
            <a:off x="635635" y="1052830"/>
            <a:ext cx="83464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1" i="1">
                <a:solidFill>
                  <a:srgbClr val="44546A"/>
                </a:solidFill>
                <a:latin typeface="Calibri" panose="020F0502020204030204" charset="0"/>
                <a:cs typeface="Times New Roman" panose="02020603050405020304" pitchFamily="18" charset="0"/>
              </a:rPr>
              <a:t>Ejemplo 2. Clasificación de aire por contaminantes según ISO 8573-1 (Clase [1: 2: 1:]).</a:t>
            </a:r>
            <a:endParaRPr lang="es-MX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ción de contenido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1052830"/>
            <a:ext cx="7614285" cy="6578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rcRect l="-840" t="-402" r="17304" b="402"/>
          <a:stretch>
            <a:fillRect/>
          </a:stretch>
        </p:blipFill>
        <p:spPr>
          <a:xfrm>
            <a:off x="894080" y="1574165"/>
            <a:ext cx="7729220" cy="53517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ción de contenido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0715" y="1052830"/>
            <a:ext cx="8215630" cy="7105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 r="17068" b="7427"/>
          <a:stretch>
            <a:fillRect/>
          </a:stretch>
        </p:blipFill>
        <p:spPr>
          <a:xfrm>
            <a:off x="467995" y="3429000"/>
            <a:ext cx="8265160" cy="32137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rcRect r="17466"/>
          <a:stretch>
            <a:fillRect/>
          </a:stretch>
        </p:blipFill>
        <p:spPr>
          <a:xfrm>
            <a:off x="471170" y="1772920"/>
            <a:ext cx="8223885" cy="26396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uadro de texto 3"/>
          <p:cNvSpPr txBox="1"/>
          <p:nvPr/>
        </p:nvSpPr>
        <p:spPr>
          <a:xfrm>
            <a:off x="870585" y="2493010"/>
            <a:ext cx="76587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MX" altLang="en-US" sz="2400" b="1"/>
              <a:t>Definir el muestreo, las pruebas y verificaciones necesarias</a:t>
            </a:r>
            <a:r>
              <a:rPr lang="es-MX" altLang="en-US" sz="2400"/>
              <a:t> para validar el sistema de aire comprimido, correspondiente al desempeño del equipo de tratamiento instalado en el laboratorio, </a:t>
            </a:r>
            <a:endParaRPr lang="es-MX" altLang="en-US" sz="2400"/>
          </a:p>
        </p:txBody>
      </p:sp>
      <p:sp>
        <p:nvSpPr>
          <p:cNvPr id="9" name="Cuadro de texto 8"/>
          <p:cNvSpPr txBox="1"/>
          <p:nvPr/>
        </p:nvSpPr>
        <p:spPr>
          <a:xfrm>
            <a:off x="1259840" y="1124585"/>
            <a:ext cx="66167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</a:t>
            </a:r>
            <a:r>
              <a:rPr lang="es-CO" altLang="es-E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aire comprimido</a:t>
            </a:r>
            <a:endParaRPr lang="es-CO" altLang="es-ES" sz="28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899795" y="1917065"/>
            <a:ext cx="15462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sz="2800" b="1">
                <a:sym typeface="+mn-ea"/>
              </a:rPr>
              <a:t>Objetivo:</a:t>
            </a:r>
            <a:endParaRPr lang="es-MX" altLang="en-US" sz="2800" b="1"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899795" y="4293235"/>
            <a:ext cx="81260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MX" altLang="en-US" sz="2400">
                <a:sym typeface="+mn-ea"/>
              </a:rPr>
              <a:t>el análisis de datos deberá demostrar que el sistema cumple de forma coherente las especificaciones predeterminadas en condiciones normales de funcionamiento</a:t>
            </a:r>
            <a:endParaRPr lang="es-MX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685" y="1052195"/>
            <a:ext cx="5656580" cy="485775"/>
          </a:xfrm>
        </p:spPr>
        <p:txBody>
          <a:bodyPr/>
          <a:lstStyle/>
          <a:p>
            <a:pPr algn="ctr"/>
            <a:r>
              <a:rPr lang="es-MX" sz="2800" dirty="0" smtClean="0"/>
              <a:t>CONTENIDO</a:t>
            </a:r>
            <a:endParaRPr lang="es-MX" sz="2800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565785" y="1484630"/>
          <a:ext cx="8012430" cy="504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uadro de texto 3"/>
          <p:cNvSpPr txBox="1"/>
          <p:nvPr/>
        </p:nvSpPr>
        <p:spPr>
          <a:xfrm>
            <a:off x="1043940" y="1340485"/>
            <a:ext cx="6816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MX" altLang="en-US" sz="2800" b="1"/>
              <a:t>Validación del Sistema de aire comprimido</a:t>
            </a:r>
            <a:endParaRPr lang="es-MX" altLang="en-US" sz="2800" b="1"/>
          </a:p>
        </p:txBody>
      </p:sp>
      <p:sp>
        <p:nvSpPr>
          <p:cNvPr id="5" name="Cuadro de texto 4"/>
          <p:cNvSpPr txBox="1"/>
          <p:nvPr/>
        </p:nvSpPr>
        <p:spPr>
          <a:xfrm>
            <a:off x="1188085" y="2204720"/>
            <a:ext cx="668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s-MX" altLang="en-US" sz="2400" b="1"/>
              <a:t>Sigue el protocolo de validaciòn  establecido</a:t>
            </a:r>
            <a:r>
              <a:rPr lang="es-CO" altLang="es-MX" sz="2400" b="1"/>
              <a:t> que:</a:t>
            </a:r>
            <a:r>
              <a:rPr lang="es-MX" altLang="en-US" sz="2400" b="1"/>
              <a:t> </a:t>
            </a:r>
            <a:endParaRPr lang="es-MX" altLang="en-US" sz="2400" b="1"/>
          </a:p>
        </p:txBody>
      </p:sp>
      <p:sp>
        <p:nvSpPr>
          <p:cNvPr id="7" name="Cuadro de texto 6"/>
          <p:cNvSpPr txBox="1"/>
          <p:nvPr/>
        </p:nvSpPr>
        <p:spPr>
          <a:xfrm>
            <a:off x="1259840" y="2853055"/>
            <a:ext cx="66852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n-US" sz="2400" b="1"/>
              <a:t>Define el nùmero de lotes  para la validaciòn</a:t>
            </a:r>
            <a:r>
              <a:rPr lang="es-CO" altLang="es-MX" sz="2400" b="1"/>
              <a:t>,</a:t>
            </a:r>
            <a:endParaRPr lang="es-MX" altLang="en-US" sz="2400" b="1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n-US" sz="2400" b="1"/>
              <a:t>los ensayos y la </a:t>
            </a:r>
            <a:r>
              <a:rPr lang="es-MX" altLang="en-US" sz="2400" b="1">
                <a:sym typeface="+mn-ea"/>
              </a:rPr>
              <a:t>metodologìa a seguir (validada)</a:t>
            </a:r>
            <a:r>
              <a:rPr lang="es-CO" altLang="es-MX" sz="2400" b="1">
                <a:sym typeface="+mn-ea"/>
              </a:rPr>
              <a:t>,</a:t>
            </a:r>
            <a:endParaRPr lang="es-CO" altLang="es-MX" sz="2400" b="1"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altLang="es-MX" sz="2400" b="1">
                <a:sym typeface="+mn-ea"/>
              </a:rPr>
              <a:t>El número de réplicas de cada ensayo.</a:t>
            </a:r>
            <a:endParaRPr lang="es-CO" altLang="es-MX" sz="2400" b="1"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altLang="es-MX" sz="2400" b="1">
                <a:sym typeface="+mn-ea"/>
              </a:rPr>
              <a:t>El tiempo y la frecuencia de la validación, para tener datos suficientes, para hacer el análisis estadístico establecido.</a:t>
            </a:r>
            <a:endParaRPr lang="es-CO" altLang="es-MX" sz="2400" b="1"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uadro de texto 3"/>
          <p:cNvSpPr txBox="1"/>
          <p:nvPr/>
        </p:nvSpPr>
        <p:spPr>
          <a:xfrm>
            <a:off x="1115695" y="2132965"/>
            <a:ext cx="7244715" cy="11068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es-CO" altLang="es-MX" sz="2200" b="1"/>
              <a:t>La</a:t>
            </a:r>
            <a:r>
              <a:rPr lang="es-MX" altLang="en-US" sz="2200" b="1"/>
              <a:t> validación del sistema de aire comprimido, se realiza una vez se haya finalizado la</a:t>
            </a:r>
            <a:r>
              <a:rPr lang="es-CO" altLang="es-MX" sz="2200" b="1"/>
              <a:t>s</a:t>
            </a:r>
            <a:r>
              <a:rPr lang="es-MX" altLang="en-US" sz="2200" b="1"/>
              <a:t> calificaci</a:t>
            </a:r>
            <a:r>
              <a:rPr lang="es-CO" altLang="es-MX" sz="2200" b="1"/>
              <a:t>ones de:</a:t>
            </a:r>
            <a:r>
              <a:rPr lang="es-MX" altLang="en-US" sz="2200" b="1"/>
              <a:t> </a:t>
            </a:r>
            <a:endParaRPr lang="es-MX" altLang="en-US" sz="2200" b="1"/>
          </a:p>
          <a:p>
            <a:pPr algn="just"/>
            <a:r>
              <a:rPr lang="es-MX" altLang="en-US" sz="2200" b="1"/>
              <a:t>DQ, IQ, OQ y PQ,   </a:t>
            </a:r>
            <a:endParaRPr lang="es-MX" altLang="en-US" sz="2200" b="1"/>
          </a:p>
        </p:txBody>
      </p:sp>
      <p:sp>
        <p:nvSpPr>
          <p:cNvPr id="5" name="Cuadro de texto 4"/>
          <p:cNvSpPr txBox="1"/>
          <p:nvPr/>
        </p:nvSpPr>
        <p:spPr>
          <a:xfrm>
            <a:off x="1115695" y="4725035"/>
            <a:ext cx="729551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es-MX" altLang="en-US" sz="2000" b="1"/>
              <a:t>Los resultados de la ejecución del protocolo de validación DQ, IQ, OQ y PQ </a:t>
            </a:r>
            <a:r>
              <a:rPr lang="es-CO" altLang="es-MX" sz="2000" b="1"/>
              <a:t> y sus datos primarios se deben adjuntar</a:t>
            </a:r>
            <a:endParaRPr lang="es-CO" altLang="es-MX" sz="2000" b="1"/>
          </a:p>
        </p:txBody>
      </p:sp>
      <p:sp>
        <p:nvSpPr>
          <p:cNvPr id="6" name="Cuadro de texto 5"/>
          <p:cNvSpPr txBox="1"/>
          <p:nvPr/>
        </p:nvSpPr>
        <p:spPr>
          <a:xfrm>
            <a:off x="1619250" y="1412240"/>
            <a:ext cx="6471920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s-MX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 del sistema de aire comprimido.</a:t>
            </a:r>
            <a:endParaRPr lang="es-MX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1188085" y="3573145"/>
            <a:ext cx="7227570" cy="7372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000" b="1">
                <a:sym typeface="+mn-ea"/>
              </a:rPr>
              <a:t>Puede realizarse en forma concurrente con el proceso de </a:t>
            </a:r>
            <a:r>
              <a:rPr lang="es-MX" altLang="en-US" sz="2200" b="1">
                <a:sym typeface="+mn-ea"/>
              </a:rPr>
              <a:t>fabricación</a:t>
            </a:r>
            <a:r>
              <a:rPr lang="es-MX" altLang="en-US" sz="2000" b="1">
                <a:sym typeface="+mn-ea"/>
              </a:rPr>
              <a:t>, siempre que se haya finalizado PQ.</a:t>
            </a:r>
            <a:endParaRPr lang="es-MX" altLang="en-US" sz="2000" b="1"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Cuadro de texto 7"/>
          <p:cNvSpPr txBox="1"/>
          <p:nvPr/>
        </p:nvSpPr>
        <p:spPr>
          <a:xfrm>
            <a:off x="535940" y="1917065"/>
            <a:ext cx="800989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rgbClr val="C00000"/>
                </a:solidFill>
                <a:effectLst/>
              </a:rPr>
              <a:t>El informe debe contener todos los registros con datos primarios , que se anexan al informe </a:t>
            </a:r>
            <a:endParaRPr lang="es-CO" altLang="es-MX" sz="2400" b="1">
              <a:solidFill>
                <a:srgbClr val="C00000"/>
              </a:solidFill>
              <a:effectLst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1043940" y="1196975"/>
            <a:ext cx="7110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s-E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Validación del Sistema de </a:t>
            </a:r>
            <a:r>
              <a:rPr lang="es-CO" altLang="es-E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aire comprimido</a:t>
            </a:r>
            <a:endParaRPr lang="es-CO" altLang="es-ES" sz="28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828040" y="5589270"/>
            <a:ext cx="770572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guía presenta como anexos formatos de orientación </a:t>
            </a:r>
            <a:endParaRPr lang="es-CO" altLang="es-MX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899795" y="2924810"/>
            <a:ext cx="79279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alificación de diseño -DQ-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, C</a:t>
            </a:r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alificación de instalación -IQ-</a:t>
            </a:r>
            <a:r>
              <a:rPr lang="es-CO" altLang="en-US" sz="2000" b="1">
                <a:cs typeface="+mn-lt"/>
                <a:sym typeface="+mn-ea"/>
              </a:rPr>
              <a:t>C</a:t>
            </a:r>
            <a:r>
              <a:rPr lang="en-US" sz="2000" b="1">
                <a:cs typeface="+mn-lt"/>
                <a:sym typeface="+mn-ea"/>
              </a:rPr>
              <a:t>alificación de operación OQ</a:t>
            </a:r>
            <a:r>
              <a:rPr lang="es-CO" altLang="en-US" sz="2000" b="1">
                <a:cs typeface="+mn-lt"/>
                <a:sym typeface="+mn-ea"/>
              </a:rPr>
              <a:t>-</a:t>
            </a:r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Calificación de desempeño -PQ-</a:t>
            </a:r>
            <a:endParaRPr lang="en-US" altLang="en-US" sz="2000" b="1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899795" y="3717290"/>
            <a:ext cx="79279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/>
            <a:r>
              <a:rPr lang="es-CO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Los resultados primarios obtenidos  y el cumplimiento frente a las especificaciones.</a:t>
            </a:r>
            <a:endParaRPr lang="es-CO" sz="2000" b="1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828040" y="4594225"/>
            <a:ext cx="79279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/>
            <a:r>
              <a:rPr lang="es-CO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El análisis estadístico de los datos, y la conclusión si el sistema durante el tiempo de seguimiento cumple con lo esperado, para declararlo validado.</a:t>
            </a:r>
            <a:endParaRPr lang="es-CO" sz="2000" b="1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7" name="Cuadro de texto 6"/>
          <p:cNvSpPr txBox="1"/>
          <p:nvPr/>
        </p:nvSpPr>
        <p:spPr>
          <a:xfrm>
            <a:off x="2484120" y="2780665"/>
            <a:ext cx="57988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MX" altLang="en-US" sz="3600" b="1"/>
              <a:t>Capítulo 3. 2 Validación del Sistema de </a:t>
            </a:r>
            <a:r>
              <a:rPr lang="es-CO" altLang="es-MX" sz="3600" b="1"/>
              <a:t>generación</a:t>
            </a:r>
            <a:r>
              <a:rPr lang="es-MX" altLang="en-US" sz="3600" b="1"/>
              <a:t> de  Nitrógeno</a:t>
            </a:r>
            <a:endParaRPr lang="es-MX" altLang="en-US" sz="3600" b="1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7795" y="5292725"/>
            <a:ext cx="665035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8365" y="1052830"/>
            <a:ext cx="7803515" cy="476250"/>
          </a:xfrm>
        </p:spPr>
        <p:txBody>
          <a:bodyPr>
            <a:noAutofit/>
          </a:bodyPr>
          <a:lstStyle/>
          <a:p>
            <a:r>
              <a:rPr lang="es-CO" alt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s-CO" altLang="es-E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05" y="2780665"/>
            <a:ext cx="8229600" cy="4199890"/>
          </a:xfrm>
        </p:spPr>
        <p:txBody>
          <a:bodyPr>
            <a:noAutofit/>
          </a:bodyPr>
          <a:lstStyle/>
          <a:p>
            <a:endParaRPr lang="es-ES" sz="3200" dirty="0" smtClean="0"/>
          </a:p>
          <a:p>
            <a:pPr lvl="1"/>
            <a:endParaRPr lang="es-ES" sz="2800" dirty="0" smtClean="0"/>
          </a:p>
        </p:txBody>
      </p:sp>
      <p:sp>
        <p:nvSpPr>
          <p:cNvPr id="4" name="Cuadro de texto 3"/>
          <p:cNvSpPr txBox="1"/>
          <p:nvPr/>
        </p:nvSpPr>
        <p:spPr>
          <a:xfrm>
            <a:off x="1403350" y="3212465"/>
            <a:ext cx="2818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/>
              <a:t>Usos del Nitrógeno producido in situ </a:t>
            </a:r>
            <a:endParaRPr lang="es-MX" altLang="en-US" sz="2400" b="1"/>
          </a:p>
        </p:txBody>
      </p:sp>
      <p:sp>
        <p:nvSpPr>
          <p:cNvPr id="5" name="Cuadro de texto 4"/>
          <p:cNvSpPr txBox="1"/>
          <p:nvPr/>
        </p:nvSpPr>
        <p:spPr>
          <a:xfrm>
            <a:off x="2195830" y="1124585"/>
            <a:ext cx="62414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800" b="1"/>
              <a:t>Validación del Sistema de </a:t>
            </a:r>
            <a:r>
              <a:rPr lang="es-CO" altLang="es-MX" sz="2800" b="1"/>
              <a:t>generación</a:t>
            </a:r>
            <a:r>
              <a:rPr lang="es-MX" altLang="en-US" sz="2800" b="1"/>
              <a:t> de  Nitrógeno  in situ</a:t>
            </a:r>
            <a:endParaRPr lang="es-MX" altLang="en-US" sz="2800" b="1"/>
          </a:p>
        </p:txBody>
      </p:sp>
      <p:sp>
        <p:nvSpPr>
          <p:cNvPr id="6" name="Cuadro de texto 5"/>
          <p:cNvSpPr txBox="1"/>
          <p:nvPr/>
        </p:nvSpPr>
        <p:spPr>
          <a:xfrm>
            <a:off x="683260" y="11245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/>
              <a:t>Capítulo 3. 2</a:t>
            </a:r>
            <a:endParaRPr lang="es-MX" altLang="en-US"/>
          </a:p>
        </p:txBody>
      </p:sp>
      <p:sp>
        <p:nvSpPr>
          <p:cNvPr id="7" name="Cuadro de texto 6"/>
          <p:cNvSpPr txBox="1"/>
          <p:nvPr/>
        </p:nvSpPr>
        <p:spPr>
          <a:xfrm>
            <a:off x="4643755" y="2276475"/>
            <a:ext cx="429704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 b="1"/>
              <a:t>Secado de envases</a:t>
            </a:r>
            <a:endParaRPr lang="es-MX" alt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 b="1"/>
              <a:t>Eliminación de aire de productos y tuberías.</a:t>
            </a:r>
            <a:endParaRPr lang="es-MX" alt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 b="1"/>
              <a:t>Transporte de productos. </a:t>
            </a:r>
            <a:endParaRPr lang="es-MX" alt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 b="1"/>
              <a:t>Llenado de algunas máquinas de inyectables.</a:t>
            </a:r>
            <a:endParaRPr lang="es-MX" alt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 b="1"/>
              <a:t>Gas de cobertura, para desplazar el oxígeno</a:t>
            </a:r>
            <a:endParaRPr lang="es-MX" alt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400" b="1"/>
              <a:t>Proceso de liofilización</a:t>
            </a:r>
            <a:endParaRPr lang="es-MX" altLang="en-US" sz="24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ción de contenido 6"/>
          <p:cNvPicPr>
            <a:picLocks noChangeAspect="1"/>
          </p:cNvPicPr>
          <p:nvPr>
            <p:ph idx="1"/>
          </p:nvPr>
        </p:nvPicPr>
        <p:blipFill>
          <a:blip r:embed="rId1"/>
          <a:srcRect r="18079" b="7390"/>
          <a:stretch>
            <a:fillRect/>
          </a:stretch>
        </p:blipFill>
        <p:spPr>
          <a:xfrm>
            <a:off x="1115695" y="2564765"/>
            <a:ext cx="7010400" cy="326199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611505" y="1412875"/>
            <a:ext cx="79203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/>
              <a:t>Validación del Sistema de </a:t>
            </a:r>
            <a:r>
              <a:rPr lang="es-CO" altLang="es-MX" sz="2400" b="1"/>
              <a:t>generación</a:t>
            </a:r>
            <a:r>
              <a:rPr lang="es-MX" altLang="en-US" sz="2400" b="1"/>
              <a:t> de  Nitrógeno in situ</a:t>
            </a:r>
            <a:endParaRPr lang="es-MX" altLang="en-US" sz="2400" b="1"/>
          </a:p>
        </p:txBody>
      </p:sp>
      <p:sp>
        <p:nvSpPr>
          <p:cNvPr id="12" name="Cuadro de texto 11"/>
          <p:cNvSpPr txBox="1"/>
          <p:nvPr/>
        </p:nvSpPr>
        <p:spPr>
          <a:xfrm>
            <a:off x="611505" y="1917065"/>
            <a:ext cx="6209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 sz="2400" b="1"/>
              <a:t>Definir paràmetros y especificaciones. ejemplo </a:t>
            </a:r>
            <a:endParaRPr lang="es-MX" altLang="en-US" sz="24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uadro de texto 3"/>
          <p:cNvSpPr txBox="1"/>
          <p:nvPr/>
        </p:nvSpPr>
        <p:spPr>
          <a:xfrm>
            <a:off x="1763395" y="1484630"/>
            <a:ext cx="670179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s-MX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 del sistema de generación de nitrógeno</a:t>
            </a:r>
            <a:r>
              <a:rPr lang="es-CO" altLang="es-MX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situ</a:t>
            </a:r>
            <a:endParaRPr lang="es-CO" altLang="es-MX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3275965" y="2564765"/>
            <a:ext cx="501142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400" b="1"/>
              <a:t> </a:t>
            </a:r>
            <a:r>
              <a:rPr lang="es-CO" altLang="es-MX" sz="2400" b="1"/>
              <a:t>Tener</a:t>
            </a:r>
            <a:r>
              <a:rPr lang="es-MX" altLang="en-US" sz="2400" b="1"/>
              <a:t> la calificació</a:t>
            </a:r>
            <a:r>
              <a:rPr lang="es-CO" altLang="es-MX" sz="2400" b="1"/>
              <a:t>n: </a:t>
            </a:r>
            <a:r>
              <a:rPr lang="es-MX" altLang="en-US" sz="2400" b="1"/>
              <a:t>DQ, IQ, OQ y PQ</a:t>
            </a:r>
            <a:endParaRPr lang="es-MX" altLang="en-US" sz="2400" b="1"/>
          </a:p>
        </p:txBody>
      </p:sp>
      <p:sp>
        <p:nvSpPr>
          <p:cNvPr id="100" name="Cuadro de texto 99"/>
          <p:cNvSpPr txBox="1"/>
          <p:nvPr/>
        </p:nvSpPr>
        <p:spPr>
          <a:xfrm>
            <a:off x="971550" y="3500755"/>
            <a:ext cx="730059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22225" indent="-22225" algn="just"/>
            <a:r>
              <a:rPr lang="en-US" sz="2400" b="1">
                <a:latin typeface="Calibri" panose="020F0502020204030204" charset="0"/>
                <a:cs typeface="Times New Roman" panose="02020603050405020304" pitchFamily="18" charset="0"/>
              </a:rPr>
              <a:t>Los anexos </a:t>
            </a:r>
            <a:r>
              <a:rPr lang="es-CO" altLang="en-US" sz="2400" b="1">
                <a:latin typeface="Calibri" panose="020F0502020204030204" charset="0"/>
                <a:cs typeface="Times New Roman" panose="02020603050405020304" pitchFamily="18" charset="0"/>
              </a:rPr>
              <a:t>presentados en la guía </a:t>
            </a:r>
            <a:r>
              <a:rPr lang="en-US" sz="2400" b="1">
                <a:latin typeface="Calibri" panose="020F0502020204030204" charset="0"/>
                <a:cs typeface="Times New Roman" panose="02020603050405020304" pitchFamily="18" charset="0"/>
              </a:rPr>
              <a:t>, contienen orientaciones para el desarrollo de la calificación y validación específicas para el sistema generador de nitrógeno. </a:t>
            </a:r>
            <a:endParaRPr lang="en-US" altLang="en-US" sz="2400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827405" y="1202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/>
              <a:t>Capítulo 3. 2</a:t>
            </a:r>
            <a:endParaRPr lang="es-MX" altLang="en-US"/>
          </a:p>
        </p:txBody>
      </p:sp>
      <p:sp>
        <p:nvSpPr>
          <p:cNvPr id="2" name="Cuadro de texto 1"/>
          <p:cNvSpPr txBox="1"/>
          <p:nvPr/>
        </p:nvSpPr>
        <p:spPr>
          <a:xfrm>
            <a:off x="971550" y="2564765"/>
            <a:ext cx="214376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s-CO" altLang="es-MX" sz="2800" b="1"/>
              <a:t>Pre requisito</a:t>
            </a:r>
            <a:endParaRPr lang="es-CO" altLang="es-MX" sz="28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Cuadro de texto 99"/>
          <p:cNvSpPr txBox="1"/>
          <p:nvPr/>
        </p:nvSpPr>
        <p:spPr>
          <a:xfrm>
            <a:off x="1062990" y="2564765"/>
            <a:ext cx="709549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/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</a:rPr>
              <a:t>Registro de la calificación de diseño -DQ- del sistema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generación de nitrógeno</a:t>
            </a:r>
            <a:endParaRPr lang="es-CO" altLang="en-US" sz="2000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1089660" y="3500120"/>
            <a:ext cx="703580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/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</a:rPr>
              <a:t>Registro de calificación de instalación -IQ- del sistema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generación de nitrógeno</a:t>
            </a:r>
            <a:endParaRPr lang="en-US" altLang="en-US" sz="2000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1115695" y="4293235"/>
            <a:ext cx="7023735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/>
            <a:r>
              <a:rPr lang="en-US" sz="2000" b="1">
                <a:cs typeface="+mn-lt"/>
              </a:rPr>
              <a:t>Registro de calificación de operación OQ del sistema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generación de nitrógeno</a:t>
            </a:r>
            <a:r>
              <a:rPr lang="en-US" sz="2000" b="1">
                <a:cs typeface="+mn-lt"/>
              </a:rPr>
              <a:t>.</a:t>
            </a:r>
            <a:endParaRPr lang="en-US" altLang="en-US" sz="2000" b="1">
              <a:cs typeface="+mn-lt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1057910" y="5230495"/>
            <a:ext cx="705612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/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Registro de </a:t>
            </a:r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</a:rPr>
              <a:t>Calificación de desempeño -PQ- del sistema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generación de nitrógeno</a:t>
            </a:r>
            <a:endParaRPr lang="en-US" altLang="en-US" sz="2000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1115695" y="2060575"/>
            <a:ext cx="3330575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s-MX" altLang="es-CO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nexos</a:t>
            </a:r>
            <a:r>
              <a:rPr lang="es-MX" altLang="es-CO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orientativos</a:t>
            </a:r>
            <a:endParaRPr lang="es-MX" altLang="es-CO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2339975" y="1124585"/>
            <a:ext cx="62414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800" b="1"/>
              <a:t>Validación del Sistema de </a:t>
            </a:r>
            <a:r>
              <a:rPr lang="es-CO" altLang="es-MX" sz="2800" b="1"/>
              <a:t>generación</a:t>
            </a:r>
            <a:r>
              <a:rPr lang="es-MX" altLang="en-US" sz="2800" b="1"/>
              <a:t> de  Nitrógeno producido in situ</a:t>
            </a:r>
            <a:endParaRPr lang="es-MX" altLang="en-US" sz="2800" b="1"/>
          </a:p>
        </p:txBody>
      </p:sp>
      <p:sp>
        <p:nvSpPr>
          <p:cNvPr id="3" name="Cuadro de texto 2"/>
          <p:cNvSpPr txBox="1"/>
          <p:nvPr/>
        </p:nvSpPr>
        <p:spPr>
          <a:xfrm>
            <a:off x="755650" y="11963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/>
              <a:t>Capítulo 3. 2</a:t>
            </a:r>
            <a:endParaRPr lang="es-MX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2249170" y="2829560"/>
            <a:ext cx="63112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3200" b="1"/>
              <a:t>Capítulo </a:t>
            </a:r>
            <a:r>
              <a:rPr lang="es-CO" altLang="es-MX" sz="3200" b="1"/>
              <a:t>4</a:t>
            </a:r>
            <a:r>
              <a:rPr lang="es-MX" altLang="en-US" sz="3200" b="1"/>
              <a:t>. Validación del Sistema de </a:t>
            </a:r>
            <a:r>
              <a:rPr lang="es-MX" altLang="en-US" sz="3200" b="1">
                <a:sym typeface="+mn-ea"/>
              </a:rPr>
              <a:t>agua </a:t>
            </a:r>
            <a:r>
              <a:rPr lang="es-CO" altLang="es-MX" sz="3200" b="1">
                <a:sym typeface="+mn-ea"/>
              </a:rPr>
              <a:t>para uso farmacéutico</a:t>
            </a:r>
            <a:r>
              <a:rPr lang="es-MX" altLang="en-US" sz="3200" b="1">
                <a:sym typeface="+mn-ea"/>
              </a:rPr>
              <a:t> (AUF) y vapor para uso farmacéutico</a:t>
            </a:r>
            <a:r>
              <a:rPr lang="es-MX" altLang="en-US" sz="3200" b="1"/>
              <a:t>. </a:t>
            </a:r>
            <a:endParaRPr lang="es-MX" altLang="en-US" sz="32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865" y="1269025"/>
            <a:ext cx="7143768" cy="1143000"/>
          </a:xfrm>
        </p:spPr>
        <p:txBody>
          <a:bodyPr>
            <a:noAutofit/>
          </a:bodyPr>
          <a:lstStyle/>
          <a:p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MX" altLang="en-US" sz="2800" b="1">
                <a:sym typeface="+mn-ea"/>
              </a:rPr>
              <a:t>Validación del Sistema de </a:t>
            </a:r>
            <a:r>
              <a:rPr lang="es-MX" altLang="en-US" sz="2800" b="1">
                <a:sym typeface="+mn-ea"/>
              </a:rPr>
              <a:t>agua </a:t>
            </a:r>
            <a:r>
              <a:rPr lang="es-CO" altLang="es-MX" sz="2800" b="1">
                <a:sym typeface="+mn-ea"/>
              </a:rPr>
              <a:t>purificada para uso farmacéutico</a:t>
            </a:r>
            <a:r>
              <a:rPr lang="es-MX" altLang="en-US" sz="2800" b="1">
                <a:sym typeface="+mn-ea"/>
              </a:rPr>
              <a:t> (AUF) </a:t>
            </a:r>
            <a:endParaRPr lang="es-E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8400" y="4220845"/>
            <a:ext cx="5251450" cy="20129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altLang="es-ES" sz="1800" b="1" dirty="0" smtClean="0">
                <a:latin typeface="Calibri" panose="020F0502020204030204" charset="0"/>
                <a:cs typeface="Calibri" panose="020F0502020204030204" charset="0"/>
              </a:rPr>
              <a:t>El procreso se inicia con</a:t>
            </a:r>
            <a:r>
              <a:rPr lang="es-ES" sz="1800" b="1" dirty="0" smtClean="0">
                <a:latin typeface="Calibri" panose="020F0502020204030204" charset="0"/>
                <a:cs typeface="Calibri" panose="020F0502020204030204" charset="0"/>
              </a:rPr>
              <a:t> agua potable</a:t>
            </a:r>
            <a:endParaRPr lang="es-ES" sz="1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pPr marL="208915" lvl="1" indent="-147955"/>
            <a:r>
              <a:rPr lang="es-ES" sz="1800" b="1" dirty="0" smtClean="0">
                <a:latin typeface="Calibri" panose="020F0502020204030204" charset="0"/>
                <a:cs typeface="Calibri" panose="020F0502020204030204" charset="0"/>
              </a:rPr>
              <a:t>Sigue los procedimientos del agua purificada.</a:t>
            </a:r>
            <a:endParaRPr lang="es-ES" sz="1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pPr marL="208915" lvl="1" indent="-147955"/>
            <a:r>
              <a:rPr lang="es-ES" sz="1800" b="1" dirty="0" smtClean="0">
                <a:latin typeface="Calibri" panose="020F0502020204030204" charset="0"/>
                <a:cs typeface="Calibri" panose="020F0502020204030204" charset="0"/>
              </a:rPr>
              <a:t>Una vez purificada destilación u otra metodología aceptada por OMS, USP, EPA u otro organismo oficial.</a:t>
            </a:r>
            <a:endParaRPr lang="es-ES" sz="1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pPr marL="208915" lvl="1" indent="-147955"/>
            <a:r>
              <a:rPr lang="es-ES" sz="1800" b="1" dirty="0" smtClean="0">
                <a:latin typeface="Calibri" panose="020F0502020204030204" charset="0"/>
                <a:cs typeface="Calibri" panose="020F0502020204030204" charset="0"/>
              </a:rPr>
              <a:t>Cumplir con todos los parámetros de la monografía y la prueba para endotoxina bacteriana.</a:t>
            </a:r>
            <a:endParaRPr lang="es-ES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179705" y="11963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4.1 </a:t>
            </a:r>
            <a:endParaRPr lang="es-MX" altLang="en-US" b="1"/>
          </a:p>
        </p:txBody>
      </p:sp>
      <p:sp>
        <p:nvSpPr>
          <p:cNvPr id="5" name="Cuadro de texto 4"/>
          <p:cNvSpPr txBox="1"/>
          <p:nvPr/>
        </p:nvSpPr>
        <p:spPr>
          <a:xfrm>
            <a:off x="1043940" y="2564765"/>
            <a:ext cx="17214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Agua p</a:t>
            </a:r>
            <a:r>
              <a:rPr lang="es-CO" alt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urificada </a:t>
            </a:r>
            <a:endParaRPr lang="es-CO" alt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4500245" y="249237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Agua para inyección</a:t>
            </a:r>
            <a:endParaRPr lang="es-ES" alt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4500245" y="2852420"/>
            <a:ext cx="24771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Agua </a:t>
            </a:r>
            <a:r>
              <a:rPr lang="es-CO" alt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purificada a granel</a:t>
            </a:r>
            <a:endParaRPr lang="es-CO" alt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3636010" y="3429000"/>
            <a:ext cx="4398010" cy="645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b="1"/>
              <a:t>Excipiente en la fabricación de productos</a:t>
            </a:r>
            <a:r>
              <a:rPr lang="es-CO" altLang="es-MX" b="1"/>
              <a:t> farmacéuticos</a:t>
            </a:r>
            <a:r>
              <a:rPr lang="es-MX" altLang="en-US" b="1"/>
              <a:t> </a:t>
            </a:r>
            <a:endParaRPr lang="es-MX" altLang="en-US" b="1"/>
          </a:p>
        </p:txBody>
      </p:sp>
      <p:sp>
        <p:nvSpPr>
          <p:cNvPr id="11" name="Cuadro de texto 10"/>
          <p:cNvSpPr txBox="1"/>
          <p:nvPr/>
        </p:nvSpPr>
        <p:spPr>
          <a:xfrm>
            <a:off x="971550" y="40684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Agua para inyección</a:t>
            </a:r>
            <a:endParaRPr lang="es-ES" alt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971550" y="3429000"/>
            <a:ext cx="24771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Agua </a:t>
            </a:r>
            <a:r>
              <a:rPr lang="es-CO" alt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purificada a granel</a:t>
            </a:r>
            <a:endParaRPr lang="es-CO" alt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975" y="968375"/>
            <a:ext cx="7782560" cy="480695"/>
          </a:xfrm>
        </p:spPr>
        <p:txBody>
          <a:bodyPr/>
          <a:lstStyle/>
          <a:p>
            <a:r>
              <a:rPr lang="es-MX" sz="2800" b="1" dirty="0" smtClean="0"/>
              <a:t>OBJETIVO Y ALCANCE</a:t>
            </a:r>
            <a:endParaRPr lang="es-MX" sz="2800" b="1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395605" y="1484630"/>
          <a:ext cx="8429625" cy="510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985" y="5373370"/>
            <a:ext cx="6586220" cy="1203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CO" altLang="es-ES" sz="1800" b="1" dirty="0" smtClean="0">
                <a:solidFill>
                  <a:schemeClr val="tx1"/>
                </a:solidFill>
                <a:sym typeface="+mn-ea"/>
              </a:rPr>
              <a:t>La pruebas para ensayos microbiológicos son prioritarias</a:t>
            </a:r>
            <a:endParaRPr lang="es-CO" altLang="es-ES" sz="1800" b="1" dirty="0" smtClean="0">
              <a:solidFill>
                <a:schemeClr val="tx1"/>
              </a:solidFill>
              <a:sym typeface="+mn-ea"/>
            </a:endParaRPr>
          </a:p>
          <a:p>
            <a:pPr algn="just"/>
            <a:r>
              <a:rPr lang="es-CO" altLang="es-ES" sz="1800" b="1" dirty="0" smtClean="0">
                <a:solidFill>
                  <a:schemeClr val="tx1"/>
                </a:solidFill>
                <a:sym typeface="+mn-ea"/>
              </a:rPr>
              <a:t>Utilizar en lo posible l</a:t>
            </a:r>
            <a:r>
              <a:rPr lang="es-ES" sz="1800" b="1" dirty="0" smtClean="0">
                <a:solidFill>
                  <a:schemeClr val="tx1"/>
                </a:solidFill>
                <a:sym typeface="+mn-ea"/>
              </a:rPr>
              <a:t>as especificaciones de pureza química, iónica,  orgánica y microbiológica, dadas en las farmacopeas oficiales para Colombia. </a:t>
            </a:r>
            <a:endParaRPr lang="es-ES" sz="18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1 Título"/>
          <p:cNvSpPr>
            <a:spLocks noGrp="1"/>
          </p:cNvSpPr>
          <p:nvPr/>
        </p:nvSpPr>
        <p:spPr>
          <a:xfrm>
            <a:off x="1619865" y="1124880"/>
            <a:ext cx="71437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MX" altLang="en-US" sz="2800" b="1">
                <a:sym typeface="+mn-ea"/>
              </a:rPr>
              <a:t>Validación del Sistema de </a:t>
            </a:r>
            <a:r>
              <a:rPr lang="es-MX" altLang="en-US" sz="2800" b="1">
                <a:sym typeface="+mn-ea"/>
              </a:rPr>
              <a:t>agua </a:t>
            </a:r>
            <a:r>
              <a:rPr lang="es-CO" altLang="es-MX" sz="2800" b="1">
                <a:sym typeface="+mn-ea"/>
              </a:rPr>
              <a:t>purificada para uso farmacéutico</a:t>
            </a:r>
            <a:r>
              <a:rPr lang="es-MX" altLang="en-US" sz="2800" b="1">
                <a:sym typeface="+mn-ea"/>
              </a:rPr>
              <a:t> (AUF) </a:t>
            </a:r>
            <a:endParaRPr lang="es-E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251460" y="1196340"/>
            <a:ext cx="13519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4.1 </a:t>
            </a:r>
            <a:endParaRPr lang="es-MX" altLang="en-US" b="1"/>
          </a:p>
        </p:txBody>
      </p:sp>
      <p:sp>
        <p:nvSpPr>
          <p:cNvPr id="10" name="Cuadro de texto 9"/>
          <p:cNvSpPr txBox="1"/>
          <p:nvPr/>
        </p:nvSpPr>
        <p:spPr>
          <a:xfrm>
            <a:off x="755650" y="2637155"/>
            <a:ext cx="36823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/>
              <a:t>Agua Purificada para uso farmacéutico AUF</a:t>
            </a:r>
            <a:r>
              <a:rPr lang="es-CO" altLang="es-MX" sz="2400" b="1"/>
              <a:t> </a:t>
            </a:r>
            <a:r>
              <a:rPr lang="es-CO" altLang="es-ES" sz="2400" b="1" dirty="0" smtClean="0">
                <a:sym typeface="+mn-ea"/>
              </a:rPr>
              <a:t>a</a:t>
            </a:r>
            <a:r>
              <a:rPr lang="es-ES" sz="2400" b="1" dirty="0" smtClean="0">
                <a:sym typeface="+mn-ea"/>
              </a:rPr>
              <a:t>lmacenada y distribuida a granel</a:t>
            </a:r>
            <a:endParaRPr lang="es-MX" altLang="en-US" sz="2400" b="1"/>
          </a:p>
        </p:txBody>
      </p:sp>
      <p:sp>
        <p:nvSpPr>
          <p:cNvPr id="11" name="Cuadro de texto 10"/>
          <p:cNvSpPr txBox="1"/>
          <p:nvPr/>
        </p:nvSpPr>
        <p:spPr>
          <a:xfrm>
            <a:off x="4284345" y="2493010"/>
            <a:ext cx="4582795" cy="16300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281940"/>
            <a:r>
              <a:rPr lang="es-ES" sz="2000" b="1" dirty="0" smtClean="0">
                <a:sym typeface="+mn-ea"/>
              </a:rPr>
              <a:t>Utilizada en:</a:t>
            </a:r>
            <a:endParaRPr lang="es-ES" sz="2000" b="1" dirty="0" smtClean="0"/>
          </a:p>
          <a:p>
            <a:pPr marL="735965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ym typeface="+mn-ea"/>
              </a:rPr>
              <a:t>Fabricación </a:t>
            </a:r>
            <a:endParaRPr lang="es-ES" sz="2000" b="1" dirty="0" smtClean="0">
              <a:sym typeface="+mn-ea"/>
            </a:endParaRPr>
          </a:p>
          <a:p>
            <a:pPr marL="735965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ym typeface="+mn-ea"/>
              </a:rPr>
              <a:t>Lavado de equipos y accesorios</a:t>
            </a:r>
            <a:endParaRPr lang="es-ES" sz="2000" b="1" dirty="0" smtClean="0">
              <a:sym typeface="+mn-ea"/>
            </a:endParaRPr>
          </a:p>
          <a:p>
            <a:pPr marL="735965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ym typeface="+mn-ea"/>
              </a:rPr>
              <a:t>Análisis Fisicoquímico y microbiológico.</a:t>
            </a:r>
            <a:endParaRPr lang="es-MX" altLang="en-US" sz="2000" b="1"/>
          </a:p>
        </p:txBody>
      </p:sp>
      <p:sp>
        <p:nvSpPr>
          <p:cNvPr id="2" name="Cuadro de texto 1"/>
          <p:cNvSpPr txBox="1"/>
          <p:nvPr/>
        </p:nvSpPr>
        <p:spPr>
          <a:xfrm>
            <a:off x="829310" y="4292600"/>
            <a:ext cx="7160260" cy="8299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s-CO" altLang="es-MX" sz="2400" b="1"/>
              <a:t>Requisitos de calidad, </a:t>
            </a:r>
            <a:r>
              <a:rPr lang="es-CO" altLang="es-ES" sz="2400" b="1" dirty="0" smtClean="0">
                <a:sym typeface="+mn-ea"/>
              </a:rPr>
              <a:t>d</a:t>
            </a:r>
            <a:r>
              <a:rPr lang="es-ES" sz="2400" b="1" dirty="0" smtClean="0">
                <a:sym typeface="+mn-ea"/>
              </a:rPr>
              <a:t>if</a:t>
            </a:r>
            <a:r>
              <a:rPr lang="es-CO" altLang="es-ES" sz="2400" b="1" dirty="0" smtClean="0">
                <a:sym typeface="+mn-ea"/>
              </a:rPr>
              <a:t>ieren</a:t>
            </a:r>
            <a:r>
              <a:rPr lang="es-ES" sz="2400" b="1" dirty="0" smtClean="0">
                <a:sym typeface="+mn-ea"/>
              </a:rPr>
              <a:t> según el uso</a:t>
            </a:r>
            <a:r>
              <a:rPr lang="es-CO" altLang="es-ES" sz="2400" b="1" dirty="0" smtClean="0">
                <a:sym typeface="+mn-ea"/>
              </a:rPr>
              <a:t> que se le da al agua y se determinan caso por caso</a:t>
            </a:r>
            <a:endParaRPr lang="es-CO" altLang="es-ES" sz="2400" b="1" dirty="0" smtClean="0">
              <a:sym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contenido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360" y="1196975"/>
            <a:ext cx="7886700" cy="1085215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467995" y="2204720"/>
            <a:ext cx="7487920" cy="82994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400" b="1">
                <a:solidFill>
                  <a:srgbClr val="002060"/>
                </a:solidFill>
              </a:rPr>
              <a:t>La c</a:t>
            </a:r>
            <a:r>
              <a:rPr lang="es-MX" altLang="en-US" sz="2400" b="1">
                <a:solidFill>
                  <a:srgbClr val="002060"/>
                </a:solidFill>
              </a:rPr>
              <a:t>alificación del sistema de agua para uso farmacéutico contempla:</a:t>
            </a:r>
            <a:endParaRPr lang="es-MX" altLang="en-US" sz="2000" b="1">
              <a:solidFill>
                <a:srgbClr val="002060"/>
              </a:solidFill>
            </a:endParaRPr>
          </a:p>
        </p:txBody>
      </p:sp>
      <p:sp>
        <p:nvSpPr>
          <p:cNvPr id="13" name="Cuadro de texto 12"/>
          <p:cNvSpPr txBox="1"/>
          <p:nvPr/>
        </p:nvSpPr>
        <p:spPr>
          <a:xfrm>
            <a:off x="539750" y="4110355"/>
            <a:ext cx="7862570" cy="8299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400" b="1"/>
              <a:t>La verificación de </a:t>
            </a:r>
            <a:r>
              <a:rPr lang="es-MX" altLang="en-US" sz="2400">
                <a:sym typeface="+mn-ea"/>
              </a:rPr>
              <a:t>las pruebas de compatibilidad y lixiviación</a:t>
            </a:r>
            <a:r>
              <a:rPr lang="es-CO" altLang="es-MX" sz="2400">
                <a:sym typeface="+mn-ea"/>
              </a:rPr>
              <a:t> y </a:t>
            </a:r>
            <a:r>
              <a:rPr lang="es-CO" altLang="es-MX" sz="2400" b="1">
                <a:sym typeface="+mn-ea"/>
              </a:rPr>
              <a:t>el </a:t>
            </a:r>
            <a:r>
              <a:rPr lang="es-MX" altLang="en-US" sz="2400" b="1">
                <a:sym typeface="+mn-ea"/>
              </a:rPr>
              <a:t>cumplimiento</a:t>
            </a:r>
            <a:r>
              <a:rPr lang="es-MX" altLang="en-US" sz="2400">
                <a:sym typeface="+mn-ea"/>
              </a:rPr>
              <a:t> de</a:t>
            </a:r>
            <a:r>
              <a:rPr lang="es-CO" altLang="es-MX" sz="2400">
                <a:sym typeface="+mn-ea"/>
              </a:rPr>
              <a:t> </a:t>
            </a:r>
            <a:r>
              <a:rPr lang="es-MX" altLang="en-US" sz="2400">
                <a:sym typeface="+mn-ea"/>
              </a:rPr>
              <a:t>los POE para realizar la pasivación.</a:t>
            </a:r>
            <a:endParaRPr lang="es-CO" altLang="es-MX" sz="2400" b="1"/>
          </a:p>
        </p:txBody>
      </p:sp>
      <p:sp>
        <p:nvSpPr>
          <p:cNvPr id="16" name="Cuadro de texto 15"/>
          <p:cNvSpPr txBox="1"/>
          <p:nvPr/>
        </p:nvSpPr>
        <p:spPr>
          <a:xfrm>
            <a:off x="539750" y="5229225"/>
            <a:ext cx="82289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000" b="1">
                <a:solidFill>
                  <a:srgbClr val="C00000"/>
                </a:solidFill>
              </a:rPr>
              <a:t>Una vez terminada esta fase de calificación, el sistema se pone en marcha y se inicia la etapa de la validación.</a:t>
            </a:r>
            <a:endParaRPr lang="es-MX" altLang="en-US" sz="2000" b="1">
              <a:solidFill>
                <a:srgbClr val="C00000"/>
              </a:solidFill>
            </a:endParaRPr>
          </a:p>
        </p:txBody>
      </p:sp>
      <p:sp>
        <p:nvSpPr>
          <p:cNvPr id="17" name="Cuadro de texto 16"/>
          <p:cNvSpPr txBox="1"/>
          <p:nvPr/>
        </p:nvSpPr>
        <p:spPr>
          <a:xfrm>
            <a:off x="2555875" y="2781300"/>
            <a:ext cx="47796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000" b="1">
                <a:solidFill>
                  <a:schemeClr val="accent6">
                    <a:lumMod val="50000"/>
                  </a:schemeClr>
                </a:solidFill>
              </a:rPr>
              <a:t>Los materiales que entran en</a:t>
            </a:r>
            <a:r>
              <a:rPr lang="es-CO" altLang="es-MX" sz="20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altLang="en-US" sz="2000" b="1">
                <a:solidFill>
                  <a:schemeClr val="accent6">
                    <a:lumMod val="50000"/>
                  </a:schemeClr>
                </a:solidFill>
              </a:rPr>
              <a:t>ontacto con</a:t>
            </a:r>
            <a:r>
              <a:rPr lang="es-CO" altLang="es-MX" sz="2000" b="1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s-MX" altLang="en-US" sz="20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altLang="es-MX" sz="2000" b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s-MX" altLang="en-US" sz="2000" b="1">
                <a:solidFill>
                  <a:schemeClr val="accent6">
                    <a:lumMod val="50000"/>
                  </a:schemeClr>
                </a:solidFill>
              </a:rPr>
              <a:t>l producto-</a:t>
            </a:r>
            <a:endParaRPr lang="es-MX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MX" altLang="en-US" sz="2000" b="1">
                <a:solidFill>
                  <a:schemeClr val="accent6">
                    <a:lumMod val="50000"/>
                  </a:schemeClr>
                </a:solidFill>
              </a:rPr>
              <a:t>Los equipos</a:t>
            </a:r>
            <a:endParaRPr lang="es-MX" alt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MX" altLang="en-US" sz="2000" b="1">
                <a:solidFill>
                  <a:schemeClr val="accent6">
                    <a:lumMod val="50000"/>
                  </a:schemeClr>
                </a:solidFill>
              </a:rPr>
              <a:t>Las tuberías y accesorios</a:t>
            </a:r>
            <a:endParaRPr lang="es-MX" altLang="en-US" sz="20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2051685" y="2132965"/>
            <a:ext cx="63112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3200" b="1"/>
              <a:t>Capítulo </a:t>
            </a:r>
            <a:r>
              <a:rPr lang="es-CO" altLang="es-MX" sz="3200" b="1"/>
              <a:t>4</a:t>
            </a:r>
            <a:r>
              <a:rPr lang="es-MX" altLang="en-US" sz="3200" b="1"/>
              <a:t>.</a:t>
            </a:r>
            <a:r>
              <a:rPr lang="es-CO" altLang="es-MX" sz="3200" b="1"/>
              <a:t>1</a:t>
            </a:r>
            <a:r>
              <a:rPr lang="es-MX" altLang="en-US" sz="3200" b="1"/>
              <a:t> Validación del Sistema de </a:t>
            </a:r>
            <a:r>
              <a:rPr lang="es-MX" altLang="en-US" sz="3200" b="1">
                <a:sym typeface="+mn-ea"/>
              </a:rPr>
              <a:t>agua </a:t>
            </a:r>
            <a:r>
              <a:rPr lang="es-CO" altLang="es-MX" sz="3200" b="1">
                <a:sym typeface="+mn-ea"/>
              </a:rPr>
              <a:t>para uso farmacéutico</a:t>
            </a:r>
            <a:r>
              <a:rPr lang="es-MX" altLang="en-US" sz="3200" b="1">
                <a:sym typeface="+mn-ea"/>
              </a:rPr>
              <a:t> (AUF) </a:t>
            </a:r>
            <a:endParaRPr lang="es-MX" altLang="en-US" sz="3200" b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4509135"/>
            <a:ext cx="5286375" cy="590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5373370"/>
            <a:ext cx="528637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 de texto 5"/>
          <p:cNvSpPr txBox="1"/>
          <p:nvPr/>
        </p:nvSpPr>
        <p:spPr>
          <a:xfrm>
            <a:off x="1332230" y="1268730"/>
            <a:ext cx="80314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800" b="1">
                <a:sym typeface="+mn-ea"/>
              </a:rPr>
              <a:t> Validación del Sistema de </a:t>
            </a:r>
            <a:r>
              <a:rPr lang="es-MX" altLang="en-US" sz="2800" b="1">
                <a:sym typeface="+mn-ea"/>
              </a:rPr>
              <a:t>agua </a:t>
            </a:r>
            <a:r>
              <a:rPr lang="es-CO" altLang="es-MX" sz="2800" b="1">
                <a:sym typeface="+mn-ea"/>
              </a:rPr>
              <a:t>para uso farmacéutico</a:t>
            </a:r>
            <a:r>
              <a:rPr lang="es-MX" altLang="en-US" sz="2800" b="1">
                <a:sym typeface="+mn-ea"/>
              </a:rPr>
              <a:t> (AUF) </a:t>
            </a:r>
            <a:endParaRPr lang="es-MX" altLang="en-US" sz="2800"/>
          </a:p>
        </p:txBody>
      </p:sp>
      <p:sp>
        <p:nvSpPr>
          <p:cNvPr id="8" name="Cuadro de texto 7"/>
          <p:cNvSpPr txBox="1"/>
          <p:nvPr/>
        </p:nvSpPr>
        <p:spPr>
          <a:xfrm>
            <a:off x="856615" y="3214370"/>
            <a:ext cx="74504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/>
              <a:t>1</a:t>
            </a:r>
            <a:r>
              <a:rPr lang="es-CO" altLang="es-MX" sz="2400" b="1"/>
              <a:t> </a:t>
            </a:r>
            <a:r>
              <a:rPr lang="es-MX" altLang="en-US" sz="2400" b="1"/>
              <a:t>Hacer el diagrama de flujo del proceso para conocer el sistema globalme</a:t>
            </a:r>
            <a:r>
              <a:rPr lang="es-CO" altLang="es-MX" sz="2400" b="1"/>
              <a:t>n</a:t>
            </a:r>
            <a:r>
              <a:rPr lang="es-MX" altLang="en-US" sz="2400" b="1"/>
              <a:t>te.</a:t>
            </a:r>
            <a:endParaRPr lang="es-MX" altLang="en-US" sz="2400" b="1"/>
          </a:p>
        </p:txBody>
      </p:sp>
      <p:sp>
        <p:nvSpPr>
          <p:cNvPr id="9" name="Cuadro de texto 8"/>
          <p:cNvSpPr txBox="1"/>
          <p:nvPr/>
        </p:nvSpPr>
        <p:spPr>
          <a:xfrm>
            <a:off x="828040" y="4078605"/>
            <a:ext cx="7708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CO" altLang="es-MX" sz="2400" b="1"/>
              <a:t>2. </a:t>
            </a:r>
            <a:r>
              <a:rPr lang="es-MX" altLang="en-US" sz="2400" b="1"/>
              <a:t>Definir e identificar cada punto crítico de muestreo</a:t>
            </a:r>
            <a:endParaRPr lang="es-MX" altLang="en-US" sz="2400" b="1"/>
          </a:p>
        </p:txBody>
      </p:sp>
      <p:sp>
        <p:nvSpPr>
          <p:cNvPr id="10" name="Cuadro de texto 9"/>
          <p:cNvSpPr txBox="1"/>
          <p:nvPr/>
        </p:nvSpPr>
        <p:spPr>
          <a:xfrm>
            <a:off x="612140" y="4580890"/>
            <a:ext cx="7708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CO" altLang="es-MX" sz="2400" b="1"/>
              <a:t>   3. Planear y definir los ensayos Calificar el sistema</a:t>
            </a:r>
            <a:endParaRPr lang="es-CO" altLang="es-MX" sz="2400" b="1"/>
          </a:p>
        </p:txBody>
      </p:sp>
      <p:sp>
        <p:nvSpPr>
          <p:cNvPr id="11" name="Cuadro de texto 10"/>
          <p:cNvSpPr txBox="1"/>
          <p:nvPr/>
        </p:nvSpPr>
        <p:spPr>
          <a:xfrm>
            <a:off x="755650" y="5011420"/>
            <a:ext cx="7708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CO" altLang="es-MX" sz="2400" b="1"/>
              <a:t> 4. Calificar el sistema-</a:t>
            </a:r>
            <a:endParaRPr lang="es-CO" altLang="es-MX" sz="2400" b="1"/>
          </a:p>
        </p:txBody>
      </p:sp>
      <p:sp>
        <p:nvSpPr>
          <p:cNvPr id="12" name="Cuadro de texto 11"/>
          <p:cNvSpPr txBox="1"/>
          <p:nvPr/>
        </p:nvSpPr>
        <p:spPr>
          <a:xfrm>
            <a:off x="467995" y="2564765"/>
            <a:ext cx="219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2400" b="1"/>
              <a:t>Pre requisitos </a:t>
            </a:r>
            <a:endParaRPr lang="es-CO" altLang="es-MX" sz="24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4030" y="2420620"/>
            <a:ext cx="6009005" cy="4125595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1548130" y="1700530"/>
            <a:ext cx="6490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>
                <a:solidFill>
                  <a:srgbClr val="C00000"/>
                </a:solidFill>
              </a:rPr>
              <a:t>Sistema de producción de agua purificada con ósmosis reversa en un solo paso y electrodesionización.</a:t>
            </a:r>
            <a:endParaRPr lang="es-MX" altLang="en-US" b="1">
              <a:solidFill>
                <a:srgbClr val="C0000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/>
        </p:nvSpPr>
        <p:spPr>
          <a:xfrm>
            <a:off x="1619885" y="1052195"/>
            <a:ext cx="7143750" cy="59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MX" altLang="en-US" sz="2000" b="1">
                <a:sym typeface="+mn-ea"/>
              </a:rPr>
              <a:t>Validación del Sistema de agua </a:t>
            </a:r>
            <a:r>
              <a:rPr lang="es-CO" altLang="es-MX" sz="2000" b="1">
                <a:sym typeface="+mn-ea"/>
              </a:rPr>
              <a:t>purificada para uso farmacéutico</a:t>
            </a:r>
            <a:r>
              <a:rPr lang="es-MX" altLang="en-US" sz="2000" b="1">
                <a:sym typeface="+mn-ea"/>
              </a:rPr>
              <a:t> (AUF) </a:t>
            </a:r>
            <a:endParaRPr lang="es-MX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11" name="Cuadro de texto 10"/>
          <p:cNvSpPr txBox="1"/>
          <p:nvPr/>
        </p:nvSpPr>
        <p:spPr>
          <a:xfrm>
            <a:off x="611505" y="1772285"/>
            <a:ext cx="9423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CO" altLang="es-MX" sz="1400" b="1"/>
              <a:t>Ejemplo</a:t>
            </a:r>
            <a:endParaRPr lang="es-CO" altLang="es-MX" sz="14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rcRect l="-3741" t="4467" r="17090"/>
          <a:stretch>
            <a:fillRect/>
          </a:stretch>
        </p:blipFill>
        <p:spPr>
          <a:xfrm>
            <a:off x="467995" y="1772920"/>
            <a:ext cx="7989570" cy="5031740"/>
          </a:xfrm>
          <a:prstGeom prst="rect">
            <a:avLst/>
          </a:prstGeom>
        </p:spPr>
      </p:pic>
      <p:sp>
        <p:nvSpPr>
          <p:cNvPr id="100" name="Cuadro de texto 99"/>
          <p:cNvSpPr txBox="1"/>
          <p:nvPr/>
        </p:nvSpPr>
        <p:spPr>
          <a:xfrm>
            <a:off x="611505" y="13404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1" i="1">
                <a:solidFill>
                  <a:srgbClr val="44546A"/>
                </a:solidFill>
                <a:latin typeface="Calibri" panose="020F0502020204030204" charset="0"/>
                <a:cs typeface="Times New Roman" panose="02020603050405020304" pitchFamily="18" charset="0"/>
              </a:rPr>
              <a:t> Ensayos en cada punto de muestreo.</a:t>
            </a:r>
            <a:endParaRPr lang="es-MX" altLang="en-US"/>
          </a:p>
        </p:txBody>
      </p:sp>
      <p:sp>
        <p:nvSpPr>
          <p:cNvPr id="6" name="Cuadro de texto 5"/>
          <p:cNvSpPr txBox="1"/>
          <p:nvPr/>
        </p:nvSpPr>
        <p:spPr>
          <a:xfrm>
            <a:off x="683895" y="981075"/>
            <a:ext cx="6850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b="1">
                <a:sym typeface="+mn-ea"/>
              </a:rPr>
              <a:t>Validación del Sistema de agua </a:t>
            </a:r>
            <a:r>
              <a:rPr lang="es-CO" altLang="es-MX" b="1">
                <a:sym typeface="+mn-ea"/>
              </a:rPr>
              <a:t>purificada para uso farmacéutico</a:t>
            </a:r>
            <a:r>
              <a:rPr lang="es-MX" altLang="en-US" b="1">
                <a:sym typeface="+mn-ea"/>
              </a:rPr>
              <a:t> (AUF)</a:t>
            </a:r>
            <a:endParaRPr lang="es-MX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Cuadro de texto 99"/>
          <p:cNvSpPr txBox="1"/>
          <p:nvPr/>
        </p:nvSpPr>
        <p:spPr>
          <a:xfrm>
            <a:off x="611505" y="13404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1" i="1">
                <a:solidFill>
                  <a:srgbClr val="44546A"/>
                </a:solidFill>
                <a:latin typeface="Calibri" panose="020F0502020204030204" charset="0"/>
                <a:cs typeface="Times New Roman" panose="02020603050405020304" pitchFamily="18" charset="0"/>
              </a:rPr>
              <a:t> Ensayos en cada punto de muestreo.</a:t>
            </a:r>
            <a:endParaRPr lang="es-MX" altLang="en-US"/>
          </a:p>
        </p:txBody>
      </p:sp>
      <p:sp>
        <p:nvSpPr>
          <p:cNvPr id="6" name="Cuadro de texto 5"/>
          <p:cNvSpPr txBox="1"/>
          <p:nvPr/>
        </p:nvSpPr>
        <p:spPr>
          <a:xfrm>
            <a:off x="683895" y="981075"/>
            <a:ext cx="6850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b="1">
                <a:sym typeface="+mn-ea"/>
              </a:rPr>
              <a:t>Validación del Sistema de agua </a:t>
            </a:r>
            <a:r>
              <a:rPr lang="es-CO" altLang="es-MX" b="1">
                <a:sym typeface="+mn-ea"/>
              </a:rPr>
              <a:t>purificada para uso farmacéutico</a:t>
            </a:r>
            <a:r>
              <a:rPr lang="es-MX" altLang="en-US" b="1">
                <a:sym typeface="+mn-ea"/>
              </a:rPr>
              <a:t> (AUF)</a:t>
            </a:r>
            <a:endParaRPr lang="es-MX" altLang="en-US"/>
          </a:p>
        </p:txBody>
      </p:sp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rcRect r="16690"/>
          <a:stretch>
            <a:fillRect/>
          </a:stretch>
        </p:blipFill>
        <p:spPr>
          <a:xfrm>
            <a:off x="1043940" y="1844675"/>
            <a:ext cx="6937375" cy="48037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Cuadro de texto 99"/>
          <p:cNvSpPr txBox="1"/>
          <p:nvPr/>
        </p:nvSpPr>
        <p:spPr>
          <a:xfrm>
            <a:off x="611505" y="13404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1" i="1">
                <a:solidFill>
                  <a:srgbClr val="44546A"/>
                </a:solidFill>
                <a:latin typeface="Calibri" panose="020F0502020204030204" charset="0"/>
                <a:cs typeface="Times New Roman" panose="02020603050405020304" pitchFamily="18" charset="0"/>
              </a:rPr>
              <a:t> Ensayos en cada punto de muestreo.</a:t>
            </a:r>
            <a:endParaRPr lang="es-MX" altLang="en-US"/>
          </a:p>
        </p:txBody>
      </p:sp>
      <p:sp>
        <p:nvSpPr>
          <p:cNvPr id="6" name="Cuadro de texto 5"/>
          <p:cNvSpPr txBox="1"/>
          <p:nvPr/>
        </p:nvSpPr>
        <p:spPr>
          <a:xfrm>
            <a:off x="683895" y="981075"/>
            <a:ext cx="6850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b="1">
                <a:sym typeface="+mn-ea"/>
              </a:rPr>
              <a:t>Validación del Sistema de agua </a:t>
            </a:r>
            <a:r>
              <a:rPr lang="es-CO" altLang="es-MX" b="1">
                <a:sym typeface="+mn-ea"/>
              </a:rPr>
              <a:t>purificada para uso farmacéutico</a:t>
            </a:r>
            <a:r>
              <a:rPr lang="es-MX" altLang="en-US" b="1">
                <a:sym typeface="+mn-ea"/>
              </a:rPr>
              <a:t> (AUF)</a:t>
            </a:r>
            <a:endParaRPr lang="es-MX" altLang="en-US"/>
          </a:p>
        </p:txBody>
      </p:sp>
      <p:pic>
        <p:nvPicPr>
          <p:cNvPr id="8" name="Marcador de posición de contenido 7"/>
          <p:cNvPicPr>
            <a:picLocks noChangeAspect="1"/>
          </p:cNvPicPr>
          <p:nvPr>
            <p:ph idx="1"/>
          </p:nvPr>
        </p:nvPicPr>
        <p:blipFill>
          <a:blip r:embed="rId1"/>
          <a:srcRect r="16303"/>
          <a:stretch>
            <a:fillRect/>
          </a:stretch>
        </p:blipFill>
        <p:spPr>
          <a:xfrm>
            <a:off x="1278255" y="1844675"/>
            <a:ext cx="7082155" cy="49987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63650" y="2996565"/>
            <a:ext cx="6896100" cy="2062480"/>
          </a:xfrm>
        </p:spPr>
        <p:txBody>
          <a:bodyPr/>
          <a:p>
            <a:pPr algn="just"/>
            <a:r>
              <a:rPr lang="es-MX" altLang="en-US" b="1"/>
              <a:t>Teniendo en cuenta la criticidad del sistema de agua y la variabilidad del agua de alimentación o agua fuente, debido a los cambios ambientales o estacionales, las directrices normativas </a:t>
            </a:r>
            <a:r>
              <a:rPr lang="es-MX" altLang="en-US" b="1"/>
              <a:t>sugieren 3 fases, cuyos tiempos y frecuencia de muestreo siguen las directrices internacionales como OMS informe 55 anexo 3</a:t>
            </a:r>
            <a:r>
              <a:rPr lang="es-CO" altLang="es-MX" b="1"/>
              <a:t> </a:t>
            </a:r>
            <a:r>
              <a:rPr lang="es-MX" altLang="en-US" b="1"/>
              <a:t>y la USP vigente</a:t>
            </a:r>
            <a:endParaRPr lang="es-MX" altLang="en-US" b="1"/>
          </a:p>
        </p:txBody>
      </p:sp>
      <p:sp>
        <p:nvSpPr>
          <p:cNvPr id="7" name="1 Título"/>
          <p:cNvSpPr>
            <a:spLocks noGrp="1"/>
          </p:cNvSpPr>
          <p:nvPr/>
        </p:nvSpPr>
        <p:spPr>
          <a:xfrm>
            <a:off x="1619865" y="1125515"/>
            <a:ext cx="71437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MX" altLang="en-US" sz="2800" b="1">
                <a:sym typeface="+mn-ea"/>
              </a:rPr>
              <a:t>Validación del Sistema de </a:t>
            </a:r>
            <a:r>
              <a:rPr lang="es-MX" altLang="en-US" sz="2800" b="1">
                <a:sym typeface="+mn-ea"/>
              </a:rPr>
              <a:t>agua </a:t>
            </a:r>
            <a:r>
              <a:rPr lang="es-CO" altLang="es-MX" sz="2800" b="1">
                <a:sym typeface="+mn-ea"/>
              </a:rPr>
              <a:t>purificada para uso farmacéutico</a:t>
            </a:r>
            <a:r>
              <a:rPr lang="es-MX" altLang="en-US" sz="2800" b="1">
                <a:sym typeface="+mn-ea"/>
              </a:rPr>
              <a:t> (AUF) </a:t>
            </a:r>
            <a:endParaRPr lang="es-E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251460" y="1196975"/>
            <a:ext cx="13519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4.1 </a:t>
            </a:r>
            <a:endParaRPr lang="es-MX" altLang="en-US" b="1"/>
          </a:p>
        </p:txBody>
      </p:sp>
      <p:sp>
        <p:nvSpPr>
          <p:cNvPr id="4" name="Cuadro de texto 3"/>
          <p:cNvSpPr txBox="1"/>
          <p:nvPr/>
        </p:nvSpPr>
        <p:spPr>
          <a:xfrm>
            <a:off x="395605" y="2348865"/>
            <a:ext cx="2103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sz="2400" b="1">
                <a:sym typeface="+mn-ea"/>
              </a:rPr>
              <a:t>Plan de trabajo</a:t>
            </a:r>
            <a:endParaRPr lang="es-MX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uadro de texto 4"/>
          <p:cNvSpPr txBox="1"/>
          <p:nvPr/>
        </p:nvSpPr>
        <p:spPr>
          <a:xfrm>
            <a:off x="755650" y="2060575"/>
            <a:ext cx="7141845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s-MX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Calificación del sistema de agua para uso farmacéutico</a:t>
            </a:r>
            <a:r>
              <a:rPr lang="es-CO" altLang="es-MX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es-CO" altLang="es-MX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es-MX" altLang="en-US" sz="2400">
                <a:sym typeface="+mn-ea"/>
              </a:rPr>
              <a:t>DQ, IQ, OQ, y PQ.</a:t>
            </a:r>
            <a:endParaRPr lang="es-MX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539750" y="3789045"/>
            <a:ext cx="75749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000" b="1"/>
              <a:t> Esta etapa debe considerar </a:t>
            </a:r>
            <a:r>
              <a:rPr lang="es-CO" altLang="es-MX" sz="2000" b="1"/>
              <a:t>también </a:t>
            </a:r>
            <a:r>
              <a:rPr lang="es-MX" altLang="en-US" sz="2000" b="1"/>
              <a:t>los requisitos microbiológicos del sistema de manera que</a:t>
            </a:r>
            <a:r>
              <a:rPr lang="es-CO" altLang="es-MX" sz="2000" b="1"/>
              <a:t> e</a:t>
            </a:r>
            <a:r>
              <a:rPr lang="es-MX" altLang="en-US" sz="2000" b="1">
                <a:sym typeface="+mn-ea"/>
              </a:rPr>
              <a:t>sté libre de</a:t>
            </a:r>
            <a:r>
              <a:rPr lang="es-MX" altLang="en-US" sz="2000" b="1"/>
              <a:t>:</a:t>
            </a:r>
            <a:endParaRPr lang="es-MX" altLang="en-US" sz="2000" b="1"/>
          </a:p>
        </p:txBody>
      </p:sp>
      <p:sp>
        <p:nvSpPr>
          <p:cNvPr id="8" name="Cuadro de texto 7"/>
          <p:cNvSpPr txBox="1"/>
          <p:nvPr/>
        </p:nvSpPr>
        <p:spPr>
          <a:xfrm>
            <a:off x="971550" y="4509135"/>
            <a:ext cx="66725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s-MX" altLang="en-US" sz="2000" b="1"/>
              <a:t> microorganismos patógenos como </a:t>
            </a:r>
            <a:r>
              <a:rPr lang="es-CO" altLang="es-MX" sz="2000" b="1"/>
              <a:t>la</a:t>
            </a:r>
            <a:r>
              <a:rPr lang="es-MX" altLang="en-US" sz="2000" b="1"/>
              <a:t> Pseudomonas aeruginosa.</a:t>
            </a:r>
            <a:endParaRPr lang="es-MX" altLang="en-US" sz="2000" b="1"/>
          </a:p>
          <a:p>
            <a:pPr marL="285750" indent="-285750">
              <a:buFont typeface="Wingdings" panose="05000000000000000000" charset="0"/>
              <a:buChar char="v"/>
            </a:pPr>
            <a:r>
              <a:rPr lang="es-MX" altLang="en-US" sz="2000" b="1"/>
              <a:t>Tenga un recuento total de mesoaerobios de acuerdo con lo establecido en las farmacopeas oficiales para Colombia</a:t>
            </a:r>
            <a:endParaRPr lang="es-MX" altLang="en-US" sz="2000" b="1"/>
          </a:p>
        </p:txBody>
      </p:sp>
      <p:sp>
        <p:nvSpPr>
          <p:cNvPr id="11" name="1 Título"/>
          <p:cNvSpPr>
            <a:spLocks noGrp="1"/>
          </p:cNvSpPr>
          <p:nvPr/>
        </p:nvSpPr>
        <p:spPr>
          <a:xfrm>
            <a:off x="1619865" y="1124880"/>
            <a:ext cx="71437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MX" altLang="en-US" sz="2800" b="1">
                <a:sym typeface="+mn-ea"/>
              </a:rPr>
              <a:t>Validación del Sistema de </a:t>
            </a:r>
            <a:r>
              <a:rPr lang="es-MX" altLang="en-US" sz="2800" b="1">
                <a:sym typeface="+mn-ea"/>
              </a:rPr>
              <a:t>agua </a:t>
            </a:r>
            <a:r>
              <a:rPr lang="es-CO" altLang="es-MX" sz="2800" b="1">
                <a:sym typeface="+mn-ea"/>
              </a:rPr>
              <a:t>purificada para uso farmacéutico</a:t>
            </a:r>
            <a:r>
              <a:rPr lang="es-MX" altLang="en-US" sz="2800" b="1">
                <a:sym typeface="+mn-ea"/>
              </a:rPr>
              <a:t> (AUF) </a:t>
            </a:r>
            <a:endParaRPr lang="es-E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251460" y="1196340"/>
            <a:ext cx="13519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4.1 </a:t>
            </a:r>
            <a:endParaRPr lang="es-MX" altLang="en-US" b="1"/>
          </a:p>
        </p:txBody>
      </p:sp>
      <p:sp>
        <p:nvSpPr>
          <p:cNvPr id="2" name="Cuadro de texto 1"/>
          <p:cNvSpPr txBox="1"/>
          <p:nvPr/>
        </p:nvSpPr>
        <p:spPr>
          <a:xfrm>
            <a:off x="683895" y="2997200"/>
            <a:ext cx="736473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E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Incluir m</a:t>
            </a:r>
            <a:r>
              <a:rPr lang="es-E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uestra</a:t>
            </a:r>
            <a:r>
              <a:rPr lang="es-CO" altLang="es-E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</a:t>
            </a:r>
            <a:r>
              <a:rPr lang="es-E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, prueba</a:t>
            </a:r>
            <a:r>
              <a:rPr lang="es-CO" altLang="es-E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</a:t>
            </a:r>
            <a:r>
              <a:rPr lang="es-E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y seguimiento después de cada paso del proceso de purificación. </a:t>
            </a:r>
            <a:endParaRPr lang="es-ES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1 Título"/>
          <p:cNvSpPr>
            <a:spLocks noGrp="1"/>
          </p:cNvSpPr>
          <p:nvPr/>
        </p:nvSpPr>
        <p:spPr>
          <a:xfrm>
            <a:off x="1619885" y="2564765"/>
            <a:ext cx="7482205" cy="1893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000" b="1" dirty="0">
                <a:latin typeface="Calibri" panose="020F0502020204030204" charset="0"/>
                <a:cs typeface="Calibri" panose="020F0502020204030204" charset="0"/>
              </a:rPr>
              <a:t>Capítulo 1. </a:t>
            </a:r>
            <a:endParaRPr lang="es-ES" sz="3000" b="1" dirty="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s-ES" sz="3000" b="1" dirty="0">
                <a:latin typeface="Calibri" panose="020F0502020204030204" charset="0"/>
                <a:cs typeface="Calibri" panose="020F0502020204030204" charset="0"/>
              </a:rPr>
              <a:t>Calificación de los sistemas de apoyo crítico (SAC): </a:t>
            </a:r>
            <a:endParaRPr lang="es-ES" sz="3000" b="1" dirty="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s-ES" sz="2800" b="1" dirty="0">
                <a:latin typeface="Calibri" panose="020F0502020204030204" charset="0"/>
                <a:cs typeface="Calibri" panose="020F0502020204030204" charset="0"/>
              </a:rPr>
              <a:t>HVAC, Aire comprimido, Nitrógeno, Agua y Vapor</a:t>
            </a:r>
            <a:endParaRPr lang="es-ES" sz="28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Cuadro de texto 19"/>
          <p:cNvSpPr txBox="1"/>
          <p:nvPr/>
        </p:nvSpPr>
        <p:spPr>
          <a:xfrm>
            <a:off x="5001260" y="5156835"/>
            <a:ext cx="37242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600" b="1"/>
              <a:t> Anexo 4, apéndice 1 informe 40 del 2006</a:t>
            </a:r>
            <a:endParaRPr lang="es-CO" altLang="es-MX" sz="1600" b="1"/>
          </a:p>
        </p:txBody>
      </p:sp>
      <p:sp>
        <p:nvSpPr>
          <p:cNvPr id="5" name="Cuadro de texto 4"/>
          <p:cNvSpPr txBox="1"/>
          <p:nvPr/>
        </p:nvSpPr>
        <p:spPr>
          <a:xfrm>
            <a:off x="5073650" y="5588635"/>
            <a:ext cx="360045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1400" b="1">
                <a:solidFill>
                  <a:schemeClr val="tx1"/>
                </a:solidFill>
                <a:effectLst/>
              </a:rPr>
              <a:t>Anexo 8 .  informe 52 del 2019</a:t>
            </a:r>
            <a:endParaRPr lang="es-CO" altLang="es-MX" sz="1400" b="1">
              <a:solidFill>
                <a:schemeClr val="tx1"/>
              </a:solidFill>
              <a:effectLst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1040765" y="5228590"/>
            <a:ext cx="4927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Comité de Expertos en Especificaciones para Preparaciones Farmacéuticas 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es-MX" altLang="en-US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ECSPP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es-CO" altLang="es-MX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r>
              <a:rPr lang="es-CO" altLang="es-MX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OMS-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endParaRPr lang="es-CO" altLang="es-MX" sz="1400" b="1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contenido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995" y="1196975"/>
            <a:ext cx="7886700" cy="1085215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611505" y="2060575"/>
            <a:ext cx="786574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Fase 1</a:t>
            </a:r>
            <a:r>
              <a:rPr lang="es-CO" alt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. </a:t>
            </a:r>
            <a:r>
              <a:rPr lang="es-ES" sz="2800" dirty="0" smtClean="0">
                <a:sym typeface="+mn-ea"/>
              </a:rPr>
              <a:t>Período mínimo de dos semanas consecutivas</a:t>
            </a:r>
            <a:endParaRPr lang="es-ES" sz="2800" dirty="0" smtClean="0"/>
          </a:p>
          <a:p>
            <a:endParaRPr lang="es-CO" altLang="es-E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5147945" y="3717290"/>
            <a:ext cx="35128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dirty="0" smtClean="0">
                <a:sym typeface="+mn-ea"/>
              </a:rPr>
              <a:t>.</a:t>
            </a:r>
            <a:endParaRPr lang="es-ES" dirty="0" smtClean="0"/>
          </a:p>
          <a:p>
            <a:endParaRPr lang="es-MX" altLang="en-US"/>
          </a:p>
        </p:txBody>
      </p:sp>
      <p:sp>
        <p:nvSpPr>
          <p:cNvPr id="8" name="Cuadro de texto 7"/>
          <p:cNvSpPr txBox="1"/>
          <p:nvPr/>
        </p:nvSpPr>
        <p:spPr>
          <a:xfrm>
            <a:off x="683895" y="2708910"/>
            <a:ext cx="7008495" cy="70675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es-ES" sz="2000" b="1" dirty="0" smtClean="0">
                <a:solidFill>
                  <a:srgbClr val="C00000"/>
                </a:solidFill>
                <a:sym typeface="+mn-ea"/>
              </a:rPr>
              <a:t>Monitoreo diario</a:t>
            </a:r>
            <a:r>
              <a:rPr lang="es-CO" altLang="es-ES" sz="2000" b="1" dirty="0" smtClean="0">
                <a:solidFill>
                  <a:srgbClr val="C00000"/>
                </a:solidFill>
                <a:sym typeface="+mn-ea"/>
              </a:rPr>
              <a:t>: en el agua fuente,  los puntos de muestreo y en cada </a:t>
            </a:r>
            <a:r>
              <a:rPr lang="es-MX" altLang="es-CO" sz="2000" b="1" dirty="0" smtClean="0">
                <a:solidFill>
                  <a:srgbClr val="C00000"/>
                </a:solidFill>
                <a:sym typeface="+mn-ea"/>
              </a:rPr>
              <a:t>uno de los </a:t>
            </a:r>
            <a:r>
              <a:rPr lang="es-CO" altLang="es-ES" sz="2000" b="1" dirty="0" smtClean="0">
                <a:solidFill>
                  <a:srgbClr val="C00000"/>
                </a:solidFill>
                <a:sym typeface="+mn-ea"/>
              </a:rPr>
              <a:t>puntos de uso</a:t>
            </a:r>
            <a:endParaRPr lang="es-CO" altLang="es-ES" sz="2000" b="1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539750" y="3500755"/>
            <a:ext cx="7606665" cy="70675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ES" sz="2000" b="1" dirty="0" smtClean="0">
                <a:sym typeface="+mn-ea"/>
              </a:rPr>
              <a:t>Incluir </a:t>
            </a:r>
            <a:r>
              <a:rPr lang="es-ES" sz="2000" b="1" dirty="0" smtClean="0">
                <a:sym typeface="+mn-ea"/>
              </a:rPr>
              <a:t>las actividades y métodos de ensayo, pruebas químicas y microbiológicas</a:t>
            </a:r>
            <a:endParaRPr lang="es-ES" altLang="en-US" sz="2000" b="1" dirty="0" smtClean="0"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467995" y="4218940"/>
            <a:ext cx="4848860" cy="3987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es-ES" sz="2000" b="1" dirty="0" smtClean="0">
                <a:sym typeface="+mn-ea"/>
              </a:rPr>
              <a:t>Desarrollar rangos de operación apropiados.</a:t>
            </a:r>
            <a:endParaRPr lang="es-ES" altLang="en-US" sz="2000" b="1" dirty="0" smtClean="0">
              <a:sym typeface="+mn-ea"/>
            </a:endParaRPr>
          </a:p>
        </p:txBody>
      </p:sp>
      <p:sp>
        <p:nvSpPr>
          <p:cNvPr id="11" name="Cuadro de texto 10"/>
          <p:cNvSpPr txBox="1"/>
          <p:nvPr/>
        </p:nvSpPr>
        <p:spPr>
          <a:xfrm>
            <a:off x="467995" y="4653280"/>
            <a:ext cx="3519805" cy="3987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es-ES" sz="2000" b="1" dirty="0" smtClean="0">
                <a:sym typeface="+mn-ea"/>
              </a:rPr>
              <a:t>Procedimientos de desinfección</a:t>
            </a:r>
            <a:endParaRPr lang="es-ES" altLang="en-US" sz="2000" b="1" dirty="0" smtClean="0">
              <a:sym typeface="+mn-ea"/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468630" y="5009515"/>
            <a:ext cx="7896860" cy="70675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ES" sz="2000" b="1" dirty="0" smtClean="0">
                <a:sym typeface="+mn-ea"/>
              </a:rPr>
              <a:t>Demostrar la producción y entrega consistentes de agua del producto de la calidad y cantidad requerida.</a:t>
            </a:r>
            <a:endParaRPr lang="es-ES" altLang="en-US" sz="2000" b="1" dirty="0" smtClean="0">
              <a:sym typeface="+mn-ea"/>
            </a:endParaRPr>
          </a:p>
        </p:txBody>
      </p:sp>
      <p:sp>
        <p:nvSpPr>
          <p:cNvPr id="13" name="Cuadro de texto 12"/>
          <p:cNvSpPr txBox="1"/>
          <p:nvPr/>
        </p:nvSpPr>
        <p:spPr>
          <a:xfrm>
            <a:off x="467995" y="5732780"/>
            <a:ext cx="5411470" cy="3987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es-ES" sz="2000" b="1" dirty="0" smtClean="0">
                <a:sym typeface="+mn-ea"/>
              </a:rPr>
              <a:t>Establecer niveles de alerta y acción provisionales</a:t>
            </a:r>
            <a:endParaRPr lang="es-ES" altLang="en-US" sz="2000" b="1" dirty="0" smtClean="0">
              <a:sym typeface="+mn-ea"/>
            </a:endParaRPr>
          </a:p>
        </p:txBody>
      </p:sp>
      <p:sp>
        <p:nvSpPr>
          <p:cNvPr id="14" name="Cuadro de texto 13"/>
          <p:cNvSpPr txBox="1"/>
          <p:nvPr/>
        </p:nvSpPr>
        <p:spPr>
          <a:xfrm>
            <a:off x="467995" y="6093460"/>
            <a:ext cx="5812155" cy="3987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es-ES" sz="2000" b="1" dirty="0" smtClean="0">
                <a:sym typeface="+mn-ea"/>
              </a:rPr>
              <a:t>Desarrollar y refinar el procedimiento de prueba-fallo</a:t>
            </a:r>
            <a:endParaRPr lang="es-ES" altLang="en-US" sz="2000" b="1" dirty="0" smtClean="0"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476" y="2708894"/>
            <a:ext cx="8501122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2600" b="1" dirty="0" smtClean="0"/>
              <a:t>Aplicar </a:t>
            </a:r>
            <a:r>
              <a:rPr lang="es-ES" sz="2600" b="1" dirty="0" smtClean="0"/>
              <a:t>todos los procedimientos (</a:t>
            </a:r>
            <a:r>
              <a:rPr lang="es-ES" sz="2600" b="1" dirty="0" err="1" smtClean="0"/>
              <a:t>POEs</a:t>
            </a:r>
            <a:r>
              <a:rPr lang="es-ES" sz="2600" b="1" dirty="0" smtClean="0"/>
              <a:t>), para validar su </a:t>
            </a:r>
            <a:r>
              <a:rPr lang="es-ES" sz="2600" b="1" dirty="0" err="1" smtClean="0"/>
              <a:t>adecuabilidad</a:t>
            </a:r>
            <a:r>
              <a:rPr lang="es-ES" sz="2600" b="1" dirty="0" smtClean="0"/>
              <a:t>. </a:t>
            </a:r>
            <a:endParaRPr lang="es-ES" sz="2600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600" b="1" dirty="0" smtClean="0"/>
              <a:t>Ajustar:</a:t>
            </a:r>
            <a:endParaRPr lang="es-ES" sz="2600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600" b="1" dirty="0" smtClean="0"/>
              <a:t>Los rangos de </a:t>
            </a:r>
            <a:r>
              <a:rPr lang="es-ES" sz="2600" b="1" dirty="0" smtClean="0"/>
              <a:t>operación.</a:t>
            </a:r>
            <a:endParaRPr lang="es-ES" sz="2600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600" b="1" dirty="0" smtClean="0"/>
              <a:t>La producción </a:t>
            </a:r>
            <a:r>
              <a:rPr lang="es-ES" sz="2600" b="1" dirty="0" smtClean="0"/>
              <a:t>de agua </a:t>
            </a:r>
            <a:r>
              <a:rPr lang="es-ES" sz="2600" b="1" dirty="0" smtClean="0"/>
              <a:t>en cantidad y calidad requerida.</a:t>
            </a:r>
            <a:endParaRPr lang="es-ES" sz="2600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600" b="1" dirty="0" smtClean="0"/>
              <a:t>Los niveles de alerta y </a:t>
            </a:r>
            <a:r>
              <a:rPr lang="es-ES" sz="2600" b="1" dirty="0" smtClean="0"/>
              <a:t>acción.</a:t>
            </a:r>
            <a:endParaRPr lang="es-ES" sz="2600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600" b="1" dirty="0" smtClean="0"/>
              <a:t>Puntos y frecuencias de muestreo.</a:t>
            </a:r>
            <a:endParaRPr lang="es-ES" sz="2600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600" b="1" dirty="0" smtClean="0">
                <a:solidFill>
                  <a:srgbClr val="FF0000"/>
                </a:solidFill>
              </a:rPr>
              <a:t>El agua puede usarse bajo riesgo.</a:t>
            </a:r>
            <a:r>
              <a:rPr lang="es-CO" altLang="es-ES" sz="2600" b="1" dirty="0" smtClean="0">
                <a:solidFill>
                  <a:srgbClr val="FF0000"/>
                </a:solidFill>
              </a:rPr>
              <a:t>???</a:t>
            </a:r>
            <a:endParaRPr lang="es-CO" altLang="es-ES" sz="2600" b="1" dirty="0" smtClean="0">
              <a:solidFill>
                <a:srgbClr val="FF0000"/>
              </a:solidFill>
            </a:endParaRPr>
          </a:p>
        </p:txBody>
      </p:sp>
      <p:pic>
        <p:nvPicPr>
          <p:cNvPr id="3" name="Marcador de posición de contenido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0" y="1268730"/>
            <a:ext cx="7886700" cy="1085215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683895" y="2132965"/>
            <a:ext cx="80137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ES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Fase 2</a:t>
            </a:r>
            <a:r>
              <a:rPr lang="es-CO" altLang="es-ES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 P</a:t>
            </a:r>
            <a:r>
              <a:rPr lang="es-ES" sz="2600" dirty="0" smtClean="0">
                <a:sym typeface="+mn-ea"/>
              </a:rPr>
              <a:t>eríodo mínimo de dos semanas consecutivas</a:t>
            </a:r>
            <a:endParaRPr lang="es-MX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938" y="980758"/>
            <a:ext cx="6900882" cy="868346"/>
          </a:xfrm>
        </p:spPr>
        <p:txBody>
          <a:bodyPr/>
          <a:lstStyle/>
          <a:p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Fases de la validación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21" y="1629394"/>
            <a:ext cx="8501122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 3</a:t>
            </a:r>
            <a:endParaRPr lang="es-E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 smtClean="0"/>
              <a:t>Duración de 12 meses continuos, sin desviaciones que ameriten intervención del sistema. </a:t>
            </a:r>
            <a:endParaRPr lang="es-E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 smtClean="0"/>
              <a:t>Toma de muestras, frecuencia  y  ensayos, según plan de rutina y un análisis de riesgo.</a:t>
            </a:r>
            <a:endParaRPr lang="es-E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 smtClean="0"/>
              <a:t> Los datos generados durante este período, deberán ser objeto de tendencia </a:t>
            </a:r>
            <a:r>
              <a:rPr lang="es-ES" sz="2000" b="1" dirty="0" err="1" smtClean="0"/>
              <a:t>minimo</a:t>
            </a:r>
            <a:r>
              <a:rPr lang="es-ES" sz="2000" b="1" dirty="0" smtClean="0"/>
              <a:t> trimestral.</a:t>
            </a:r>
            <a:endParaRPr lang="es-E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 smtClean="0"/>
              <a:t>Al finalizar la Fase 3, los datos se consolidan como parte de la evaluación de la capacidad de desempeño del sistema en:</a:t>
            </a:r>
            <a:endParaRPr lang="es-E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b="1" dirty="0" smtClean="0"/>
              <a:t>Estaciones del año o temporadas de lluvia y tiempo seco</a:t>
            </a:r>
            <a:endParaRPr lang="es-MX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b="1" dirty="0" smtClean="0"/>
              <a:t>Calidad </a:t>
            </a:r>
            <a:r>
              <a:rPr lang="es-ES" sz="2000" b="1" dirty="0" smtClean="0"/>
              <a:t>del agua fuente</a:t>
            </a:r>
            <a:endParaRPr lang="es-E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b="1" dirty="0" smtClean="0"/>
              <a:t>Mantenimiento de operación unitaria</a:t>
            </a:r>
            <a:endParaRPr lang="es-E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b="1" dirty="0" smtClean="0"/>
              <a:t>Procesos de higienización del sistema </a:t>
            </a:r>
            <a:endParaRPr lang="es-E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b="1" dirty="0" smtClean="0"/>
              <a:t>Niveles de alerta y acción establecidos </a:t>
            </a:r>
            <a:r>
              <a:rPr lang="es-ES" sz="2000" b="1" dirty="0" smtClean="0"/>
              <a:t>anteriormente</a:t>
            </a:r>
            <a:endParaRPr lang="es-ES" sz="2000" b="1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328" y="1412558"/>
            <a:ext cx="6900882" cy="868346"/>
          </a:xfrm>
        </p:spPr>
        <p:txBody>
          <a:bodyPr/>
          <a:lstStyle/>
          <a:p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Fases de la validación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893" y="2205023"/>
            <a:ext cx="8501122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Mantenimiento 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los sistemas de agua</a:t>
            </a:r>
            <a:endParaRPr lang="es-E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s-ES" sz="2400" b="1" dirty="0" smtClean="0"/>
              <a:t>Programa de mantenimiento documentado y aprobado que </a:t>
            </a:r>
            <a:r>
              <a:rPr lang="es-ES" sz="2400" b="1" dirty="0" smtClean="0"/>
              <a:t>incluya:</a:t>
            </a:r>
            <a:endParaRPr lang="es-ES" sz="2400" b="1" dirty="0" smtClean="0"/>
          </a:p>
          <a:p>
            <a:r>
              <a:rPr lang="es-ES" sz="2400" b="1" dirty="0" smtClean="0"/>
              <a:t>	La </a:t>
            </a:r>
            <a:r>
              <a:rPr lang="es-ES" sz="2400" b="1" dirty="0" smtClean="0"/>
              <a:t>revisión programada de </a:t>
            </a:r>
            <a:r>
              <a:rPr lang="es-ES" sz="2400" b="1" dirty="0" smtClean="0"/>
              <a:t>elementos del sistema.</a:t>
            </a:r>
            <a:endParaRPr lang="es-ES" sz="2400" b="1" dirty="0" smtClean="0"/>
          </a:p>
          <a:p>
            <a:pPr marL="901700" indent="-901700"/>
            <a:r>
              <a:rPr lang="es-ES" sz="2400" b="1" dirty="0" smtClean="0"/>
              <a:t>	Mantenimiento </a:t>
            </a:r>
            <a:r>
              <a:rPr lang="es-ES" sz="2400" b="1" dirty="0" smtClean="0"/>
              <a:t>preventivo, incluyendo la limpieza después del mantenimiento</a:t>
            </a:r>
            <a:r>
              <a:rPr lang="es-ES" sz="2400" b="1" dirty="0" smtClean="0"/>
              <a:t>.</a:t>
            </a:r>
            <a:endParaRPr lang="es-ES" sz="2400" b="1" dirty="0" smtClean="0"/>
          </a:p>
          <a:p>
            <a:r>
              <a:rPr lang="es-ES" sz="2400" b="1" dirty="0" smtClean="0"/>
              <a:t>	Cambio </a:t>
            </a:r>
            <a:r>
              <a:rPr lang="es-ES" sz="2400" b="1" dirty="0" smtClean="0"/>
              <a:t>de piezas y control de repuestos homologados.</a:t>
            </a:r>
            <a:endParaRPr lang="es-ES" sz="2400" b="1" dirty="0" smtClean="0"/>
          </a:p>
          <a:p>
            <a:r>
              <a:rPr lang="es-ES" sz="2400" b="1" dirty="0" smtClean="0"/>
              <a:t>	Verificación </a:t>
            </a:r>
            <a:r>
              <a:rPr lang="es-ES" sz="2400" b="1" dirty="0" smtClean="0"/>
              <a:t>de equipos de medición y vigencia de la 	calibración</a:t>
            </a:r>
            <a:r>
              <a:rPr lang="es-ES" sz="2400" b="1" dirty="0" smtClean="0"/>
              <a:t>.</a:t>
            </a:r>
            <a:endParaRPr lang="es-ES" sz="2400" b="1" dirty="0" smtClean="0"/>
          </a:p>
          <a:p>
            <a:r>
              <a:rPr lang="es-ES" sz="2400" b="1" dirty="0" smtClean="0"/>
              <a:t>	Registro y revisión de problemas y fallos durante el </a:t>
            </a:r>
            <a:r>
              <a:rPr lang="es-ES" sz="2400" b="1" dirty="0" smtClean="0"/>
              <a:t>	mantenimiento.</a:t>
            </a:r>
            <a:endParaRPr lang="es-ES" sz="2400" b="1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938" y="909003"/>
            <a:ext cx="6900882" cy="868346"/>
          </a:xfrm>
        </p:spPr>
        <p:txBody>
          <a:bodyPr/>
          <a:lstStyle/>
          <a:p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Fases de la validación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821" y="1557004"/>
            <a:ext cx="8501122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Monitoreo 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continuo del sistema</a:t>
            </a:r>
            <a:endParaRPr lang="es-E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es-ES" sz="2400" b="1" dirty="0" smtClean="0"/>
              <a:t>Monitoreo </a:t>
            </a:r>
            <a:r>
              <a:rPr lang="es-ES" sz="2400" b="1" dirty="0" smtClean="0"/>
              <a:t>continuo y permanente, conforme a </a:t>
            </a:r>
            <a:r>
              <a:rPr lang="es-ES" sz="2400" b="1" dirty="0" smtClean="0"/>
              <a:t>un programa haciendo </a:t>
            </a:r>
            <a:r>
              <a:rPr lang="es-ES" sz="2400" b="1" dirty="0" smtClean="0"/>
              <a:t>énfasis en los puntos críticos detectados.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El </a:t>
            </a:r>
            <a:r>
              <a:rPr lang="es-ES" sz="2400" b="1" dirty="0" smtClean="0"/>
              <a:t>plan de monitoreo depende de los resultados de la revisión del sistema una vez finalizada la fase 3.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En el monitoreo </a:t>
            </a:r>
            <a:r>
              <a:rPr lang="es-ES" sz="2400" b="1" dirty="0" smtClean="0"/>
              <a:t>debe tener en </a:t>
            </a:r>
            <a:r>
              <a:rPr lang="es-ES" sz="2400" b="1" dirty="0" smtClean="0"/>
              <a:t>cuenta:</a:t>
            </a:r>
            <a:endParaRPr lang="es-ES" sz="2400" b="1" dirty="0" smtClean="0"/>
          </a:p>
          <a:p>
            <a:pPr marL="945515" indent="-945515" algn="just"/>
            <a:r>
              <a:rPr lang="es-ES" sz="2400" b="1" dirty="0" smtClean="0"/>
              <a:t>	Combinación con instrumentos en línea y con instrumentos </a:t>
            </a:r>
            <a:r>
              <a:rPr lang="es-ES" sz="2400" b="1" dirty="0" smtClean="0"/>
              <a:t>	externos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	Sistemas de alarmas </a:t>
            </a:r>
            <a:r>
              <a:rPr lang="es-ES" sz="2400" b="1" dirty="0" smtClean="0"/>
              <a:t>calibrados y/o calificados</a:t>
            </a:r>
            <a:r>
              <a:rPr lang="es-ES" sz="2400" b="1" dirty="0" smtClean="0"/>
              <a:t>.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	Flujo</a:t>
            </a:r>
            <a:r>
              <a:rPr lang="es-ES" sz="2400" b="1" dirty="0" smtClean="0"/>
              <a:t>, presión, temperatura, </a:t>
            </a:r>
            <a:r>
              <a:rPr lang="es-ES" sz="2400" b="1" dirty="0" smtClean="0"/>
              <a:t>conductividad y carbono 	orgánico </a:t>
            </a:r>
            <a:r>
              <a:rPr lang="es-ES" sz="2400" b="1" dirty="0" smtClean="0"/>
              <a:t>total, en línea cuando sea posible.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	Los ensayos fuera de línea (incluyen ensayos físicos, </a:t>
            </a:r>
            <a:r>
              <a:rPr lang="es-ES" sz="2400" b="1" dirty="0" smtClean="0"/>
              <a:t>	químicos y microbiológicos</a:t>
            </a:r>
            <a:r>
              <a:rPr lang="es-ES" sz="2400" b="1" dirty="0" smtClean="0"/>
              <a:t>)</a:t>
            </a:r>
            <a:endParaRPr lang="es-ES" sz="2400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6083" y="1124903"/>
            <a:ext cx="6900882" cy="868346"/>
          </a:xfrm>
        </p:spPr>
        <p:txBody>
          <a:bodyPr/>
          <a:lstStyle/>
          <a:p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Fases de la validación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21" y="1917049"/>
            <a:ext cx="8501122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Monitoreo continuo del sistema</a:t>
            </a:r>
            <a:endParaRPr lang="es-E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s-ES" sz="2000" b="1" dirty="0" smtClean="0"/>
              <a:t>Todas las muestras de agua deben tomarse utilizando la misma metodología</a:t>
            </a:r>
            <a:endParaRPr lang="es-ES" sz="2000" b="1" dirty="0" smtClean="0"/>
          </a:p>
          <a:p>
            <a:r>
              <a:rPr lang="es-ES" sz="2000" b="1" dirty="0" smtClean="0"/>
              <a:t>Los ensayos fisicoquímicos y microbiológicos se realizan de acuerdo con la farmacopea vigente seleccionada.</a:t>
            </a:r>
            <a:endParaRPr lang="es-ES" sz="2000" b="1" dirty="0" smtClean="0"/>
          </a:p>
          <a:p>
            <a:r>
              <a:rPr lang="es-ES" sz="2000" b="1" dirty="0" smtClean="0"/>
              <a:t>Debe haber un procedimiento adecuado de lavado y drenaje en el punto de toma de muestra.</a:t>
            </a:r>
            <a:endParaRPr lang="es-ES" sz="2000" b="1" dirty="0" smtClean="0"/>
          </a:p>
          <a:p>
            <a:r>
              <a:rPr lang="es-ES" sz="2000" b="1" dirty="0" smtClean="0"/>
              <a:t>Ajustarse niveles adecuados de alerta y acción basados en datos históricos reportados.</a:t>
            </a:r>
            <a:endParaRPr lang="es-ES" sz="2000" b="1" dirty="0" smtClean="0"/>
          </a:p>
          <a:p>
            <a:r>
              <a:rPr lang="es-ES" sz="2000" b="1" dirty="0" smtClean="0"/>
              <a:t>Los datos fuera de los límites de alerta y acción se tratan como resultados fuera de especificación y deben ser investigados para encontrar la causa raíz.</a:t>
            </a:r>
            <a:endParaRPr lang="es-ES" sz="2000" b="1" dirty="0" smtClean="0"/>
          </a:p>
          <a:p>
            <a:r>
              <a:rPr lang="es-ES" sz="2000" b="1" dirty="0" smtClean="0"/>
              <a:t>Cuando exista contaminación microbiológica, los microorganismos deben ser identificados.</a:t>
            </a:r>
            <a:endParaRPr lang="es-ES" sz="2000" b="1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938" y="1340803"/>
            <a:ext cx="6900882" cy="868346"/>
          </a:xfrm>
        </p:spPr>
        <p:txBody>
          <a:bodyPr/>
          <a:lstStyle/>
          <a:p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Fases de la validación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550" y="1988820"/>
            <a:ext cx="805815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Mantenimiento del estado validado.</a:t>
            </a:r>
            <a:endParaRPr lang="es-E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s-ES" sz="2400" b="1" dirty="0" smtClean="0"/>
              <a:t>Revisarse y documentarse en intervalos regulares como por ejemplo cada año</a:t>
            </a:r>
            <a:endParaRPr lang="es-ES" sz="2400" b="1" dirty="0" smtClean="0"/>
          </a:p>
          <a:p>
            <a:r>
              <a:rPr lang="es-ES" sz="2400" b="1" dirty="0" smtClean="0"/>
              <a:t>Considerar los siguientes aspectos: </a:t>
            </a:r>
            <a:endParaRPr lang="es-ES" sz="2400" b="1" dirty="0" smtClean="0"/>
          </a:p>
          <a:p>
            <a:r>
              <a:rPr lang="es-ES" sz="2400" b="1" dirty="0" smtClean="0"/>
              <a:t>	Los cambios introducidos desde la última revisión.</a:t>
            </a:r>
            <a:endParaRPr lang="es-ES" sz="2400" b="1" dirty="0" smtClean="0"/>
          </a:p>
          <a:p>
            <a:r>
              <a:rPr lang="es-ES" sz="2400" b="1" dirty="0" smtClean="0"/>
              <a:t>	Desempeño del sistema, Fiabilidad, Tendencias de 	calidad.</a:t>
            </a:r>
            <a:endParaRPr lang="es-ES" sz="2400" b="1" dirty="0" smtClean="0"/>
          </a:p>
          <a:p>
            <a:r>
              <a:rPr lang="es-ES" sz="2400" b="1" dirty="0" smtClean="0"/>
              <a:t>	Eventos de falla e histórico de alarmas, 	Investigaciones y Acciones correctivas y acciones 	preventivas (CAPA), </a:t>
            </a:r>
            <a:endParaRPr lang="es-ES" sz="2400" b="1" dirty="0" smtClean="0"/>
          </a:p>
          <a:p>
            <a:pPr marL="942340"/>
            <a:r>
              <a:rPr lang="es-ES" sz="2400" b="1" dirty="0" smtClean="0"/>
              <a:t>Resultados fuera de 	especificaciones y resultados fuera de</a:t>
            </a:r>
            <a:r>
              <a:rPr lang="es-CO" altLang="es-ES" sz="2400" b="1" dirty="0" smtClean="0"/>
              <a:t> </a:t>
            </a:r>
            <a:r>
              <a:rPr lang="es-ES" sz="2400" b="1" dirty="0" smtClean="0"/>
              <a:t>los límites de alerta y acción</a:t>
            </a:r>
            <a:r>
              <a:rPr lang="es-ES" sz="2400" b="1" dirty="0" smtClean="0"/>
              <a:t>.</a:t>
            </a:r>
            <a:endParaRPr lang="es-ES" sz="2400" b="1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1979295" y="1340485"/>
            <a:ext cx="61607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CO" sz="3200" b="1"/>
              <a:t>Reporte de validación del agua </a:t>
            </a:r>
            <a:r>
              <a:rPr lang="es-MX" altLang="en-US" sz="3200" b="1">
                <a:sym typeface="+mn-ea"/>
              </a:rPr>
              <a:t> para </a:t>
            </a:r>
            <a:r>
              <a:rPr lang="es-CO" altLang="es-MX" sz="3200" b="1">
                <a:sym typeface="+mn-ea"/>
              </a:rPr>
              <a:t>U</a:t>
            </a:r>
            <a:r>
              <a:rPr lang="es-MX" altLang="en-US" sz="3200" b="1">
                <a:sym typeface="+mn-ea"/>
              </a:rPr>
              <a:t>so </a:t>
            </a:r>
            <a:r>
              <a:rPr lang="es-CO" altLang="es-MX" sz="3200" b="1">
                <a:sym typeface="+mn-ea"/>
              </a:rPr>
              <a:t>F</a:t>
            </a:r>
            <a:r>
              <a:rPr lang="es-MX" altLang="en-US" sz="3200" b="1">
                <a:sym typeface="+mn-ea"/>
              </a:rPr>
              <a:t>armacéutico</a:t>
            </a:r>
            <a:r>
              <a:rPr lang="es-MX" altLang="en-US" sz="3200" b="1"/>
              <a:t>. </a:t>
            </a:r>
            <a:endParaRPr lang="es-MX" altLang="en-US" sz="3200" b="1"/>
          </a:p>
        </p:txBody>
      </p:sp>
      <p:sp>
        <p:nvSpPr>
          <p:cNvPr id="4" name="Cuadro de texto 3"/>
          <p:cNvSpPr txBox="1"/>
          <p:nvPr/>
        </p:nvSpPr>
        <p:spPr>
          <a:xfrm>
            <a:off x="1979295" y="2924810"/>
            <a:ext cx="64147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2400"/>
              <a:t>Además de los registros de calificación, </a:t>
            </a:r>
            <a:r>
              <a:rPr lang="es-CO" altLang="es-MX" sz="2400">
                <a:sym typeface="+mn-ea"/>
              </a:rPr>
              <a:t>Incluirá :</a:t>
            </a:r>
            <a:endParaRPr lang="es-CO" altLang="es-MX" sz="2400">
              <a:sym typeface="+mn-ea"/>
            </a:endParaRPr>
          </a:p>
          <a:p>
            <a:r>
              <a:rPr lang="es-CO" altLang="es-MX" sz="2400"/>
              <a:t>el análisis estadístico de los lotes evaluados en el tiempo, la frecuencia de muestreo y el número de réplicas  establecidas</a:t>
            </a:r>
            <a:endParaRPr lang="es-CO" altLang="es-MX" sz="2400"/>
          </a:p>
          <a:p>
            <a:r>
              <a:rPr lang="es-CO" altLang="es-MX" sz="2400"/>
              <a:t>la conclusión sobre si se acepta el proceso como validado, para la fase correspondiente.</a:t>
            </a:r>
            <a:endParaRPr lang="es-CO" altLang="es-MX"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Cuadro de texto 99"/>
          <p:cNvSpPr txBox="1"/>
          <p:nvPr/>
        </p:nvSpPr>
        <p:spPr>
          <a:xfrm>
            <a:off x="611505" y="2564765"/>
            <a:ext cx="8039735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</a:rPr>
              <a:t>alificación de diseño -DQ- del sistema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agua para uso farmacéutico.</a:t>
            </a:r>
            <a:endParaRPr lang="es-CO" altLang="en-US" sz="2000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611505" y="3140710"/>
            <a:ext cx="801497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just">
              <a:buClrTx/>
              <a:buSzTx/>
              <a:buFontTx/>
            </a:pP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Calificación de instalación -IQ-del sistema 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agua para uso farmacéutico.</a:t>
            </a:r>
            <a:endParaRPr lang="es-CO" altLang="en-US" sz="2000" b="1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611505" y="3717290"/>
            <a:ext cx="8069580" cy="3987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Calibri" panose="020F0502020204030204" charset="0"/>
              </a:rPr>
              <a:t>C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alificación de operación OQ del sistema de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agua para uso farmacéutico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en-US" sz="20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683895" y="4293235"/>
            <a:ext cx="8098155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Calificación de desempeño -PQ- del sistema 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  <a:sym typeface="+mn-ea"/>
              </a:rPr>
              <a:t>de</a:t>
            </a:r>
            <a:r>
              <a:rPr lang="es-CO" altLang="en-US" sz="20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agua para uso farmacéutico</a:t>
            </a:r>
            <a:endParaRPr lang="en-US" altLang="en-US" sz="20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734060" y="2060575"/>
            <a:ext cx="789178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defTabSz="914400">
              <a:tabLst>
                <a:tab pos="0" algn="l"/>
                <a:tab pos="3760470" algn="l"/>
              </a:tabLst>
            </a:pPr>
            <a:r>
              <a:rPr lang="es-CO" altLang="es-MX" sz="2400" b="1">
                <a:solidFill>
                  <a:schemeClr val="accent4">
                    <a:lumMod val="75000"/>
                  </a:schemeClr>
                </a:solidFill>
                <a:effectLst/>
              </a:rPr>
              <a:t>Los registros con datos primarios se deben anexar al informe </a:t>
            </a:r>
            <a:endParaRPr lang="es-CO" altLang="es-MX" sz="2400" b="1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828040" y="5517515"/>
            <a:ext cx="770572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guía presenta como anexos formatos de orientación </a:t>
            </a:r>
            <a:endParaRPr lang="es-CO" altLang="es-MX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437515" y="1340485"/>
            <a:ext cx="84861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</a:t>
            </a:r>
            <a:r>
              <a:rPr lang="es-CO" sz="2800" b="1">
                <a:sym typeface="+mn-ea"/>
              </a:rPr>
              <a:t>Agua</a:t>
            </a:r>
            <a:r>
              <a:rPr lang="es-MX" altLang="en-US" sz="2800" b="1">
                <a:sym typeface="+mn-ea"/>
              </a:rPr>
              <a:t>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r>
              <a:rPr lang="es-MX" altLang="en-US" sz="2800" b="1">
                <a:sym typeface="+mn-ea"/>
              </a:rPr>
              <a:t>.</a:t>
            </a:r>
            <a:endParaRPr lang="es-MX" altLang="en-US" sz="2800" b="1">
              <a:sym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2249170" y="2829560"/>
            <a:ext cx="63112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3200" b="1"/>
              <a:t>Capítulo </a:t>
            </a:r>
            <a:r>
              <a:rPr lang="es-CO" altLang="es-MX" sz="3200" b="1"/>
              <a:t>4</a:t>
            </a:r>
            <a:r>
              <a:rPr lang="es-MX" altLang="en-US" sz="3200" b="1"/>
              <a:t>. </a:t>
            </a:r>
            <a:r>
              <a:rPr lang="es-CO" altLang="es-MX" sz="3200" b="1"/>
              <a:t>2 </a:t>
            </a:r>
            <a:r>
              <a:rPr lang="es-MX" altLang="en-US" sz="3200" b="1"/>
              <a:t>Validación del Sistema </a:t>
            </a:r>
            <a:r>
              <a:rPr lang="es-MX" altLang="en-US" sz="3200" b="1">
                <a:sym typeface="+mn-ea"/>
              </a:rPr>
              <a:t> </a:t>
            </a:r>
            <a:r>
              <a:rPr lang="es-CO" altLang="es-MX" sz="3200" b="1">
                <a:sym typeface="+mn-ea"/>
              </a:rPr>
              <a:t>de V</a:t>
            </a:r>
            <a:r>
              <a:rPr lang="es-MX" altLang="en-US" sz="3200" b="1">
                <a:sym typeface="+mn-ea"/>
              </a:rPr>
              <a:t>apor para </a:t>
            </a:r>
            <a:r>
              <a:rPr lang="es-CO" altLang="es-MX" sz="3200" b="1">
                <a:sym typeface="+mn-ea"/>
              </a:rPr>
              <a:t>U</a:t>
            </a:r>
            <a:r>
              <a:rPr lang="es-MX" altLang="en-US" sz="3200" b="1">
                <a:sym typeface="+mn-ea"/>
              </a:rPr>
              <a:t>so </a:t>
            </a:r>
            <a:r>
              <a:rPr lang="es-CO" altLang="es-MX" sz="3200" b="1">
                <a:sym typeface="+mn-ea"/>
              </a:rPr>
              <a:t>F</a:t>
            </a:r>
            <a:r>
              <a:rPr lang="es-MX" altLang="en-US" sz="3200" b="1">
                <a:sym typeface="+mn-ea"/>
              </a:rPr>
              <a:t>armacéutico</a:t>
            </a:r>
            <a:r>
              <a:rPr lang="es-MX" altLang="en-US" sz="3200" b="1"/>
              <a:t>. </a:t>
            </a:r>
            <a:endParaRPr lang="es-MX" altLang="en-US" sz="3200" b="1"/>
          </a:p>
        </p:txBody>
      </p:sp>
      <p:sp>
        <p:nvSpPr>
          <p:cNvPr id="6" name="Cuadro de texto 5"/>
          <p:cNvSpPr txBox="1"/>
          <p:nvPr/>
        </p:nvSpPr>
        <p:spPr>
          <a:xfrm>
            <a:off x="2051685" y="4509135"/>
            <a:ext cx="64154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MX" altLang="en-US" sz="1400"/>
              <a:t>WHO. Annex 3 Good manufacturing practices: water for pharmaceutical use. En: TRS 1033 - 55th report of the WHO Expert Committee on Specifications for Pharmaceutical Preparations [Internet]. 2021 </a:t>
            </a:r>
            <a:endParaRPr lang="es-MX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405" y="980440"/>
            <a:ext cx="7875270" cy="775970"/>
          </a:xfrm>
        </p:spPr>
        <p:txBody>
          <a:bodyPr>
            <a:noAutofit/>
          </a:bodyPr>
          <a:lstStyle/>
          <a:p>
            <a:r>
              <a:rPr lang="es-ES" sz="2300" b="1" dirty="0"/>
              <a:t>Capítulo 1. Calificación de los sistemas de apoyo crítico (SAC): HVAC, Aire comprimido, Nitrógeno, Agua y Vapor</a:t>
            </a:r>
            <a:endParaRPr lang="es-ES" sz="23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1785926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100" name="Cuadro de texto 99"/>
          <p:cNvSpPr txBox="1"/>
          <p:nvPr/>
        </p:nvSpPr>
        <p:spPr>
          <a:xfrm>
            <a:off x="2267585" y="2996883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" indent="-34290" algn="just"/>
            <a:r>
              <a:rPr lang="en-US" sz="2400" b="1">
                <a:solidFill>
                  <a:srgbClr val="1F3864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>
                <a:latin typeface="Calibri" panose="020F0502020204030204" charset="0"/>
                <a:cs typeface="Calibri" panose="020F0502020204030204" charset="0"/>
              </a:rPr>
              <a:t>El vapor debe cumplir con los requisitos de calidad exigidos en las Farmacopeas oficiales para Colombia.</a:t>
            </a:r>
            <a:endParaRPr lang="es-MX" altLang="en-US" sz="24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2051685" y="2132965"/>
            <a:ext cx="2904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 b="1">
                <a:solidFill>
                  <a:srgbClr val="1F3864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Especificaciones</a:t>
            </a:r>
            <a:endParaRPr lang="en-US" altLang="en-US" sz="3200" b="1">
              <a:solidFill>
                <a:srgbClr val="1F3864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395605" y="1628775"/>
            <a:ext cx="85344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V</a:t>
            </a:r>
            <a:r>
              <a:rPr lang="es-MX" altLang="en-US" sz="2800" b="1">
                <a:sym typeface="+mn-ea"/>
              </a:rPr>
              <a:t>apor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endParaRPr lang="es-MX" altLang="en-US" sz="2800" b="1"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467360" y="12687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 2</a:t>
            </a:r>
            <a:endParaRPr lang="es-MX" altLang="en-US" b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4509135"/>
            <a:ext cx="616394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031C0B8-A1CB-41E1-B497-DF7C3F79243E}" type="slidenum">
              <a:rPr lang="es-CO" smtClean="0"/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51460" y="1340485"/>
            <a:ext cx="85344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V</a:t>
            </a:r>
            <a:r>
              <a:rPr lang="es-MX" altLang="en-US" sz="2800" b="1">
                <a:sym typeface="+mn-ea"/>
              </a:rPr>
              <a:t>apor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endParaRPr lang="es-MX" altLang="en-US" sz="2800" b="1">
              <a:sym typeface="+mn-ea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3851910" y="4149090"/>
            <a:ext cx="4269105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400" b="1"/>
              <a:t>E</a:t>
            </a:r>
            <a:r>
              <a:rPr lang="es-MX" altLang="en-US" sz="2400" b="1"/>
              <a:t>s de elección para procesos que estén en contacto directo con el producto.</a:t>
            </a:r>
            <a:endParaRPr lang="es-MX" altLang="en-US" sz="2400" b="1"/>
          </a:p>
        </p:txBody>
      </p:sp>
      <p:sp>
        <p:nvSpPr>
          <p:cNvPr id="4" name="Cuadro de texto 3"/>
          <p:cNvSpPr txBox="1"/>
          <p:nvPr/>
        </p:nvSpPr>
        <p:spPr>
          <a:xfrm>
            <a:off x="1907540" y="2492375"/>
            <a:ext cx="15982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sz="2400" b="1">
                <a:sym typeface="+mn-ea"/>
              </a:rPr>
              <a:t>Vapor puro</a:t>
            </a:r>
            <a:endParaRPr lang="es-MX" altLang="en-US" sz="2400" b="1"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3851910" y="2132965"/>
            <a:ext cx="4486910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MX" altLang="en-US" sz="2400" b="1"/>
              <a:t> Se obtiene a partir de agua purificada, sin aditivos, se utiliza en procesos de esterilización. Se produce por equipos generadores de vapor.</a:t>
            </a:r>
            <a:endParaRPr lang="es-MX" altLang="en-US" sz="2400"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Cuadro de texto 7"/>
          <p:cNvSpPr txBox="1"/>
          <p:nvPr/>
        </p:nvSpPr>
        <p:spPr>
          <a:xfrm>
            <a:off x="611505" y="3213100"/>
            <a:ext cx="2853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V</a:t>
            </a:r>
            <a:r>
              <a:rPr lang="es-MX" altLang="en-US" sz="2800" b="1">
                <a:sym typeface="+mn-ea"/>
              </a:rPr>
              <a:t>apor de proceso</a:t>
            </a:r>
            <a:r>
              <a:rPr lang="es-MX" altLang="en-US" sz="2800">
                <a:sym typeface="+mn-ea"/>
              </a:rPr>
              <a:t> </a:t>
            </a:r>
            <a:endParaRPr lang="es-MX" altLang="en-US" sz="2800">
              <a:sym typeface="+mn-ea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3491865" y="2708910"/>
            <a:ext cx="4293235" cy="230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es-MX" altLang="en-US" sz="2400" b="1">
                <a:solidFill>
                  <a:srgbClr val="FF0000"/>
                </a:solidFill>
              </a:rPr>
              <a:t> Se designa así al vapor utilizado en algunos procesos como por ejemplo durante la esterilización con vapor, la limpieza de tuberías y materiales con vapor.</a:t>
            </a:r>
            <a:endParaRPr lang="es-MX" altLang="en-US" sz="2400" b="1">
              <a:solidFill>
                <a:srgbClr val="FF0000"/>
              </a:solidFill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251460" y="1340485"/>
            <a:ext cx="85344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V</a:t>
            </a:r>
            <a:r>
              <a:rPr lang="es-MX" altLang="en-US" sz="2800" b="1">
                <a:sym typeface="+mn-ea"/>
              </a:rPr>
              <a:t>apor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endParaRPr lang="es-MX" altLang="en-US" sz="2800" b="1">
              <a:sym typeface="+mn-e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uadro de texto 6"/>
          <p:cNvSpPr txBox="1"/>
          <p:nvPr/>
        </p:nvSpPr>
        <p:spPr>
          <a:xfrm>
            <a:off x="539750" y="1268730"/>
            <a:ext cx="7981315" cy="89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685800">
              <a:lnSpc>
                <a:spcPct val="90000"/>
              </a:lnSpc>
            </a:pPr>
            <a:r>
              <a:rPr lang="es-CO" alt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Valida</a:t>
            </a:r>
            <a:r>
              <a:rPr 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ción de</a:t>
            </a:r>
            <a:r>
              <a:rPr lang="es-CO" alt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l</a:t>
            </a:r>
            <a:r>
              <a:rPr 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sistema de </a:t>
            </a:r>
            <a:r>
              <a:rPr lang="es-ES" sz="28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Vapor</a:t>
            </a:r>
            <a:r>
              <a:rPr lang="es-CO" altLang="es-ES" sz="28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puro para uso farmacéutico</a:t>
            </a:r>
            <a:endParaRPr lang="es-CO" altLang="es-ES" sz="2800" b="1" dirty="0">
              <a:latin typeface="Calibri" panose="020F0502020204030204" charset="0"/>
              <a:ea typeface="+mj-ea"/>
              <a:cs typeface="Calibri" panose="020F0502020204030204" charset="0"/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3636010" y="3429000"/>
            <a:ext cx="4518025" cy="1383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es-MX" altLang="en-US" sz="2800" b="1">
                <a:solidFill>
                  <a:schemeClr val="accent6">
                    <a:lumMod val="75000"/>
                  </a:schemeClr>
                </a:solidFill>
              </a:rPr>
              <a:t>Es producido en calderas a partir de agua </a:t>
            </a:r>
            <a:r>
              <a:rPr lang="es-CO" altLang="es-MX" sz="28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800" b="1">
                <a:solidFill>
                  <a:schemeClr val="accent6">
                    <a:lumMod val="75000"/>
                  </a:schemeClr>
                </a:solidFill>
              </a:rPr>
              <a:t>con aditivos, (inhibidores de corrosión).</a:t>
            </a:r>
            <a:endParaRPr lang="es-MX" altLang="en-US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uadro de texto 10"/>
          <p:cNvSpPr txBox="1"/>
          <p:nvPr/>
        </p:nvSpPr>
        <p:spPr>
          <a:xfrm>
            <a:off x="971550" y="2780665"/>
            <a:ext cx="29845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3200" b="1">
                <a:sym typeface="+mn-ea"/>
              </a:rPr>
              <a:t>V</a:t>
            </a:r>
            <a:r>
              <a:rPr lang="es-MX" altLang="en-US" sz="3200" b="1">
                <a:sym typeface="+mn-ea"/>
              </a:rPr>
              <a:t>apor industrial</a:t>
            </a:r>
            <a:r>
              <a:rPr lang="es-MX" altLang="en-US" sz="3200">
                <a:sym typeface="+mn-ea"/>
              </a:rPr>
              <a:t> </a:t>
            </a:r>
            <a:endParaRPr lang="es-MX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4"/>
          <p:cNvSpPr txBox="1"/>
          <p:nvPr/>
        </p:nvSpPr>
        <p:spPr>
          <a:xfrm>
            <a:off x="395605" y="1628775"/>
            <a:ext cx="85344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V</a:t>
            </a:r>
            <a:r>
              <a:rPr lang="es-MX" altLang="en-US" sz="2800" b="1">
                <a:sym typeface="+mn-ea"/>
              </a:rPr>
              <a:t>apor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endParaRPr lang="es-MX" altLang="en-US" sz="2800" b="1"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467360" y="12687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 2</a:t>
            </a:r>
            <a:endParaRPr lang="es-MX" altLang="en-US" b="1"/>
          </a:p>
        </p:txBody>
      </p:sp>
      <p:sp>
        <p:nvSpPr>
          <p:cNvPr id="2" name="Cuadro de texto 1"/>
          <p:cNvSpPr txBox="1"/>
          <p:nvPr/>
        </p:nvSpPr>
        <p:spPr>
          <a:xfrm>
            <a:off x="611505" y="2204720"/>
            <a:ext cx="2760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3200" b="1"/>
              <a:t>Aplicaciones:</a:t>
            </a:r>
            <a:endParaRPr lang="es-CO" altLang="es-MX" sz="3200" b="1"/>
          </a:p>
        </p:txBody>
      </p:sp>
      <p:sp>
        <p:nvSpPr>
          <p:cNvPr id="4" name="Cuadro de texto 3"/>
          <p:cNvSpPr txBox="1"/>
          <p:nvPr/>
        </p:nvSpPr>
        <p:spPr>
          <a:xfrm>
            <a:off x="611505" y="306895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3200">
                <a:solidFill>
                  <a:srgbClr val="002060"/>
                </a:solidFill>
              </a:rPr>
              <a:t>Vapor puro</a:t>
            </a:r>
            <a:endParaRPr lang="es-MX" altLang="en-US" sz="3200">
              <a:solidFill>
                <a:srgbClr val="002060"/>
              </a:solidFill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3203575" y="2564765"/>
            <a:ext cx="52679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b="1"/>
              <a:t>El vapor puro, especificaciones del agua para inyección</a:t>
            </a:r>
            <a:endParaRPr lang="es-MX" alt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b="1"/>
              <a:t>Utilizado para humidificar el sistema HVAC que provee el aire a las áreas limpias. También es de elección para procesos que estén en contacto directo con el producto</a:t>
            </a:r>
            <a:endParaRPr lang="es-MX" altLang="en-US" b="1"/>
          </a:p>
        </p:txBody>
      </p:sp>
      <p:sp>
        <p:nvSpPr>
          <p:cNvPr id="8" name="Cuadro de texto 7"/>
          <p:cNvSpPr txBox="1"/>
          <p:nvPr/>
        </p:nvSpPr>
        <p:spPr>
          <a:xfrm>
            <a:off x="755650" y="436499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Vapor industrial o de servicio</a:t>
            </a:r>
            <a:endParaRPr lang="es-MX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3347720" y="4364990"/>
            <a:ext cx="56349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Procesos donde el vapor no tiene contacto directo con el producto.</a:t>
            </a:r>
            <a:endParaRPr lang="es-MX" altLang="en-US" b="1"/>
          </a:p>
          <a:p>
            <a:r>
              <a:rPr lang="es-MX" altLang="en-US" b="1"/>
              <a:t>Humidificar sistema HVAC que sirve a áreas limpias donde se realizan procesos no críticos en forma cerrada, sin riesgo de contaminación para el producto.</a:t>
            </a:r>
            <a:endParaRPr lang="es-MX" altLang="en-US" b="1"/>
          </a:p>
          <a:p>
            <a:r>
              <a:rPr lang="es-MX" altLang="en-US" b="1"/>
              <a:t>Esterilización</a:t>
            </a:r>
            <a:endParaRPr lang="es-MX" altLang="en-US" b="1"/>
          </a:p>
          <a:p>
            <a:r>
              <a:rPr lang="es-MX" altLang="en-US" b="1"/>
              <a:t>La limpieza general de equipos</a:t>
            </a:r>
            <a:endParaRPr lang="es-MX" altLang="en-US"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uadro de texto 4"/>
          <p:cNvSpPr txBox="1"/>
          <p:nvPr/>
        </p:nvSpPr>
        <p:spPr>
          <a:xfrm>
            <a:off x="395605" y="1628775"/>
            <a:ext cx="85344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V</a:t>
            </a:r>
            <a:r>
              <a:rPr lang="es-MX" altLang="en-US" sz="2800" b="1">
                <a:sym typeface="+mn-ea"/>
              </a:rPr>
              <a:t>apor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endParaRPr lang="es-MX" altLang="en-US" sz="2800" b="1">
              <a:sym typeface="+mn-ea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467995" y="12687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b="1"/>
              <a:t>Capítulo 4. 2</a:t>
            </a:r>
            <a:endParaRPr lang="es-MX" altLang="en-US" b="1"/>
          </a:p>
        </p:txBody>
      </p:sp>
      <p:sp>
        <p:nvSpPr>
          <p:cNvPr id="8" name="Cuadro de texto 7"/>
          <p:cNvSpPr txBox="1"/>
          <p:nvPr/>
        </p:nvSpPr>
        <p:spPr>
          <a:xfrm>
            <a:off x="3131820" y="2420620"/>
            <a:ext cx="5614670" cy="1383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800" b="1">
                <a:solidFill>
                  <a:srgbClr val="002060"/>
                </a:solidFill>
              </a:rPr>
              <a:t>A</a:t>
            </a:r>
            <a:r>
              <a:rPr lang="es-MX" altLang="en-US" sz="2800" b="1">
                <a:solidFill>
                  <a:srgbClr val="002060"/>
                </a:solidFill>
              </a:rPr>
              <a:t>gua purificada para uso farmacéutico</a:t>
            </a:r>
            <a:r>
              <a:rPr lang="es-CO" altLang="es-MX" sz="2800" b="1">
                <a:solidFill>
                  <a:srgbClr val="002060"/>
                </a:solidFill>
              </a:rPr>
              <a:t>, sistema calificado y validado</a:t>
            </a:r>
            <a:endParaRPr lang="es-CO" altLang="es-MX" sz="2800" b="1">
              <a:solidFill>
                <a:srgbClr val="002060"/>
              </a:solidFill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395605" y="2564765"/>
            <a:ext cx="2499995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800" b="1"/>
              <a:t>P</a:t>
            </a:r>
            <a:r>
              <a:rPr lang="es-MX" altLang="en-US" sz="2800" b="1"/>
              <a:t>re-requisito</a:t>
            </a:r>
            <a:endParaRPr lang="es-MX" altLang="en-US" sz="2800" b="1"/>
          </a:p>
        </p:txBody>
      </p:sp>
      <p:sp>
        <p:nvSpPr>
          <p:cNvPr id="12" name="Cuadro de texto 11"/>
          <p:cNvSpPr txBox="1"/>
          <p:nvPr/>
        </p:nvSpPr>
        <p:spPr>
          <a:xfrm>
            <a:off x="467995" y="3789680"/>
            <a:ext cx="2424430" cy="1383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2800" b="1">
                <a:solidFill>
                  <a:schemeClr val="accent5">
                    <a:lumMod val="75000"/>
                  </a:schemeClr>
                </a:solidFill>
                <a:effectLst/>
              </a:rPr>
              <a:t>Requisitos del sistema de vapor </a:t>
            </a:r>
            <a:endParaRPr lang="es-CO" altLang="es-MX" sz="2800" b="1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3" name="Cuadro de texto 12"/>
          <p:cNvSpPr txBox="1"/>
          <p:nvPr/>
        </p:nvSpPr>
        <p:spPr>
          <a:xfrm>
            <a:off x="3131820" y="3861435"/>
            <a:ext cx="5154295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2800" b="1">
                <a:solidFill>
                  <a:schemeClr val="accent5">
                    <a:lumMod val="75000"/>
                  </a:schemeClr>
                </a:solidFill>
                <a:effectLst/>
              </a:rPr>
              <a:t>Calificación de diseño DQ</a:t>
            </a:r>
            <a:endParaRPr lang="es-CO" altLang="es-MX" sz="2800" b="1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4" name="Cuadro de texto 13"/>
          <p:cNvSpPr txBox="1"/>
          <p:nvPr/>
        </p:nvSpPr>
        <p:spPr>
          <a:xfrm>
            <a:off x="3096895" y="4869815"/>
            <a:ext cx="5123815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2800" b="1">
                <a:solidFill>
                  <a:schemeClr val="accent5">
                    <a:lumMod val="75000"/>
                  </a:schemeClr>
                </a:solidFill>
                <a:effectLst/>
              </a:rPr>
              <a:t>Calificación de operación  OQ</a:t>
            </a:r>
            <a:endParaRPr lang="es-CO" altLang="es-MX" sz="2800" b="1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5" name="Cuadro de texto 14"/>
          <p:cNvSpPr txBox="1"/>
          <p:nvPr/>
        </p:nvSpPr>
        <p:spPr>
          <a:xfrm>
            <a:off x="3132455" y="4293870"/>
            <a:ext cx="5125720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2800" b="1">
                <a:solidFill>
                  <a:schemeClr val="accent5">
                    <a:lumMod val="75000"/>
                  </a:schemeClr>
                </a:solidFill>
                <a:effectLst/>
              </a:rPr>
              <a:t>Calificación de instalación  OQ</a:t>
            </a:r>
            <a:endParaRPr lang="es-CO" altLang="es-MX" sz="2800" b="1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6" name="Cuadro de texto 15"/>
          <p:cNvSpPr txBox="1"/>
          <p:nvPr/>
        </p:nvSpPr>
        <p:spPr>
          <a:xfrm>
            <a:off x="3060065" y="5445760"/>
            <a:ext cx="5207635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CO" altLang="es-MX" sz="2800" b="1">
                <a:solidFill>
                  <a:schemeClr val="accent5">
                    <a:lumMod val="75000"/>
                  </a:schemeClr>
                </a:solidFill>
                <a:effectLst/>
              </a:rPr>
              <a:t>Calificación de desempeño  DQ</a:t>
            </a:r>
            <a:endParaRPr lang="es-CO" altLang="es-MX" sz="2800" b="1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Cuadro de texto 99"/>
          <p:cNvSpPr txBox="1"/>
          <p:nvPr/>
        </p:nvSpPr>
        <p:spPr>
          <a:xfrm>
            <a:off x="683895" y="2493010"/>
            <a:ext cx="8039735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lang="en-US" sz="2000" b="1">
                <a:latin typeface="Calibri" panose="020F0502020204030204" charset="0"/>
                <a:cs typeface="Times New Roman" panose="02020603050405020304" pitchFamily="18" charset="0"/>
              </a:rPr>
              <a:t>alificación de diseño -DQ- del sistema de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vapor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</a:rPr>
              <a:t>para uso farmacéutico.</a:t>
            </a:r>
            <a:endParaRPr lang="es-CO" altLang="en-US" sz="2000" b="1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701675" y="3068003"/>
            <a:ext cx="8014970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just">
              <a:buClrTx/>
              <a:buSzTx/>
              <a:buFontTx/>
            </a:pP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Calificación de instalación -IQ-del sistema  de vapor para uso farmacéutico.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  <a:endParaRPr lang="es-CO" altLang="en-US" sz="2000" b="1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683895" y="4004945"/>
            <a:ext cx="8069580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Calibri" panose="020F0502020204030204" charset="0"/>
              </a:rPr>
              <a:t>C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alificación de operación OQ del sistema de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vapor para uso farmacéutico.</a:t>
            </a:r>
            <a:endParaRPr lang="es-CO" altLang="en-US" sz="2000" b="1">
              <a:latin typeface="Calibri" panose="020F0502020204030204" charset="0"/>
              <a:cs typeface="Times New Roman" panose="02020603050405020304" pitchFamily="18" charset="0"/>
            </a:endParaRPr>
          </a:p>
          <a:p>
            <a:pPr indent="0" algn="just"/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en-US" sz="20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683895" y="4509135"/>
            <a:ext cx="8098155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Calificación de desempeño -PQ- del sistema 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  <a:sym typeface="+mn-ea"/>
              </a:rPr>
              <a:t>de</a:t>
            </a:r>
            <a:r>
              <a:rPr lang="es-CO" altLang="en-US" sz="20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s-CO" altLang="en-US" sz="2000" b="1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vapor para uso farmacéutico.</a:t>
            </a:r>
            <a:endParaRPr lang="en-US" altLang="en-US" sz="20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683895" y="1917065"/>
            <a:ext cx="789178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defTabSz="914400">
              <a:tabLst>
                <a:tab pos="0" algn="l"/>
                <a:tab pos="3760470" algn="l"/>
              </a:tabLst>
            </a:pPr>
            <a:r>
              <a:rPr lang="es-CO" altLang="es-MX" sz="2400" b="1">
                <a:solidFill>
                  <a:srgbClr val="FF0000"/>
                </a:solidFill>
                <a:effectLst/>
              </a:rPr>
              <a:t>Los registros con datos primarios se deben anexar al informe </a:t>
            </a:r>
            <a:endParaRPr lang="es-CO" altLang="es-MX" sz="2400" b="1">
              <a:solidFill>
                <a:srgbClr val="FF0000"/>
              </a:solidFill>
              <a:effectLst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828040" y="5517515"/>
            <a:ext cx="770572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guía presenta como anexos formatos de orientación </a:t>
            </a:r>
            <a:endParaRPr lang="es-CO" altLang="es-MX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467995" y="1340485"/>
            <a:ext cx="8609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</a:t>
            </a:r>
            <a:r>
              <a:rPr lang="es-CO" sz="2800" b="1">
                <a:sym typeface="+mn-ea"/>
              </a:rPr>
              <a:t>Vapor</a:t>
            </a:r>
            <a:r>
              <a:rPr lang="es-MX" altLang="en-US" sz="2800" b="1">
                <a:sym typeface="+mn-ea"/>
              </a:rPr>
              <a:t>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r>
              <a:rPr lang="es-MX" altLang="en-US" sz="2800" b="1">
                <a:sym typeface="+mn-ea"/>
              </a:rPr>
              <a:t>.</a:t>
            </a:r>
            <a:endParaRPr lang="es-MX" altLang="en-US" sz="2800" b="1"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395605" y="981075"/>
            <a:ext cx="17697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MX" altLang="en-US" sz="2400" b="1">
                <a:sym typeface="+mn-ea"/>
              </a:rPr>
              <a:t>Capítulo </a:t>
            </a:r>
            <a:r>
              <a:rPr lang="es-CO" altLang="es-MX" sz="2400" b="1">
                <a:sym typeface="+mn-ea"/>
              </a:rPr>
              <a:t>4</a:t>
            </a:r>
            <a:r>
              <a:rPr lang="es-MX" altLang="en-US" sz="2400" b="1">
                <a:sym typeface="+mn-ea"/>
              </a:rPr>
              <a:t>. </a:t>
            </a:r>
            <a:r>
              <a:rPr lang="es-CO" altLang="es-MX" sz="2400" b="1">
                <a:sym typeface="+mn-ea"/>
              </a:rPr>
              <a:t>2</a:t>
            </a:r>
            <a:endParaRPr lang="es-CO" altLang="es-MX" sz="2400" b="1">
              <a:sym typeface="+mn-e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uadro de texto 5"/>
          <p:cNvSpPr txBox="1"/>
          <p:nvPr/>
        </p:nvSpPr>
        <p:spPr>
          <a:xfrm>
            <a:off x="323850" y="1917065"/>
            <a:ext cx="8098155" cy="10147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/>
            <a:r>
              <a:rPr lang="es-CO" altLang="en-US" sz="20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Para el registro de datos se sigue el formato de </a:t>
            </a:r>
            <a:r>
              <a:rPr lang="en-US" sz="20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Calificación de desempeño -PQ- </a:t>
            </a:r>
            <a:r>
              <a:rPr lang="es-CO" sz="20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y en el protocolo se indica el muestreo, número de muestras, el análisis de datos y la conclusión </a:t>
            </a:r>
            <a:endParaRPr lang="es-CO" sz="2000" b="1">
              <a:solidFill>
                <a:srgbClr val="C00000"/>
              </a:solidFill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251460" y="1340485"/>
            <a:ext cx="8609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MX" sz="2800" b="1">
                <a:sym typeface="+mn-ea"/>
              </a:rPr>
              <a:t> </a:t>
            </a:r>
            <a:r>
              <a:rPr lang="es-MX" altLang="en-US" sz="2800" b="1">
                <a:sym typeface="+mn-ea"/>
              </a:rPr>
              <a:t>Validación del Sistema </a:t>
            </a:r>
            <a:r>
              <a:rPr lang="es-MX" altLang="en-US" sz="2800" b="1">
                <a:sym typeface="+mn-ea"/>
              </a:rPr>
              <a:t> </a:t>
            </a:r>
            <a:r>
              <a:rPr lang="es-CO" altLang="es-MX" sz="2800" b="1">
                <a:sym typeface="+mn-ea"/>
              </a:rPr>
              <a:t>de </a:t>
            </a:r>
            <a:r>
              <a:rPr lang="es-CO" sz="2800" b="1">
                <a:sym typeface="+mn-ea"/>
              </a:rPr>
              <a:t>Vapor</a:t>
            </a:r>
            <a:r>
              <a:rPr lang="es-MX" altLang="en-US" sz="2800" b="1">
                <a:sym typeface="+mn-ea"/>
              </a:rPr>
              <a:t> para </a:t>
            </a:r>
            <a:r>
              <a:rPr lang="es-CO" altLang="es-MX" sz="2800" b="1">
                <a:sym typeface="+mn-ea"/>
              </a:rPr>
              <a:t>U</a:t>
            </a:r>
            <a:r>
              <a:rPr lang="es-MX" altLang="en-US" sz="2800" b="1">
                <a:sym typeface="+mn-ea"/>
              </a:rPr>
              <a:t>so </a:t>
            </a:r>
            <a:r>
              <a:rPr lang="es-CO" altLang="es-MX" sz="2800" b="1">
                <a:sym typeface="+mn-ea"/>
              </a:rPr>
              <a:t>F</a:t>
            </a:r>
            <a:r>
              <a:rPr lang="es-MX" altLang="en-US" sz="2800" b="1">
                <a:sym typeface="+mn-ea"/>
              </a:rPr>
              <a:t>armacéutico</a:t>
            </a:r>
            <a:r>
              <a:rPr lang="es-MX" altLang="en-US" sz="2800" b="1">
                <a:sym typeface="+mn-ea"/>
              </a:rPr>
              <a:t>.</a:t>
            </a:r>
            <a:endParaRPr lang="es-MX" altLang="en-US" sz="2800" b="1"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2267585" y="3140710"/>
            <a:ext cx="54362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MX" altLang="en-US" sz="2400"/>
              <a:t>La validación del vapor</a:t>
            </a:r>
            <a:r>
              <a:rPr lang="es-CO" altLang="es-MX" sz="2400"/>
              <a:t> </a:t>
            </a:r>
            <a:r>
              <a:rPr lang="es-MX" altLang="en-US" sz="2400"/>
              <a:t>se realiza, con el equipo funcionando normalmente, durante tres semanas</a:t>
            </a:r>
            <a:r>
              <a:rPr lang="es-CO" altLang="es-MX" sz="2400"/>
              <a:t> (es una propuesta)</a:t>
            </a:r>
            <a:r>
              <a:rPr lang="es-MX" altLang="en-US" sz="2400"/>
              <a:t>, evaluando los puntos de uso del vapor y la calidad del agua de alimentación. El número  de muestras será las suficientes para obtener datos que permitan realizar un análisis estadístico</a:t>
            </a:r>
            <a:endParaRPr lang="es-MX" altLang="en-US" sz="2400"/>
          </a:p>
        </p:txBody>
      </p:sp>
      <p:sp>
        <p:nvSpPr>
          <p:cNvPr id="11" name="Cuadro de texto 10"/>
          <p:cNvSpPr txBox="1"/>
          <p:nvPr/>
        </p:nvSpPr>
        <p:spPr>
          <a:xfrm>
            <a:off x="487045" y="3335020"/>
            <a:ext cx="1708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/>
              <a:t>por ejemplo</a:t>
            </a:r>
            <a:endParaRPr lang="es-CO" altLang="es-MX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Marcador de posición de contenido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4255" y="3068955"/>
            <a:ext cx="1953260" cy="2083435"/>
          </a:xfrm>
          <a:prstGeom prst="rect">
            <a:avLst/>
          </a:prstGeom>
        </p:spPr>
      </p:pic>
      <p:sp>
        <p:nvSpPr>
          <p:cNvPr id="7" name="Cuadro de texto 6"/>
          <p:cNvSpPr txBox="1"/>
          <p:nvPr/>
        </p:nvSpPr>
        <p:spPr>
          <a:xfrm>
            <a:off x="539750" y="1268730"/>
            <a:ext cx="7981315" cy="89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685800">
              <a:lnSpc>
                <a:spcPct val="90000"/>
              </a:lnSpc>
            </a:pPr>
            <a:r>
              <a:rPr lang="es-CO" alt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Valida</a:t>
            </a:r>
            <a:r>
              <a:rPr 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ción de</a:t>
            </a:r>
            <a:r>
              <a:rPr lang="es-CO" alt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l</a:t>
            </a:r>
            <a:r>
              <a:rPr lang="es-ES" sz="30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sistema de </a:t>
            </a:r>
            <a:r>
              <a:rPr lang="es-ES" sz="28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Vapor</a:t>
            </a:r>
            <a:r>
              <a:rPr lang="es-CO" altLang="es-ES" sz="2800" b="1" dirty="0"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puro para uso farmacéutico</a:t>
            </a:r>
            <a:endParaRPr lang="es-CO" altLang="es-ES" sz="2800" b="1" dirty="0">
              <a:latin typeface="Calibri" panose="020F0502020204030204" charset="0"/>
              <a:ea typeface="+mj-ea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Gracias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935" y="1052830"/>
            <a:ext cx="8369935" cy="998855"/>
          </a:xfrm>
        </p:spPr>
        <p:txBody>
          <a:bodyPr>
            <a:noAutofit/>
          </a:bodyPr>
          <a:lstStyle/>
          <a:p>
            <a:r>
              <a:rPr lang="es-ES" sz="2800" dirty="0">
                <a:latin typeface="Calibri" panose="020F0502020204030204" charset="0"/>
                <a:cs typeface="Calibri" panose="020F0502020204030204" charset="0"/>
              </a:rPr>
              <a:t>Capítulo 1. Calificación de los sistemas de apoyo crítico (SAC): HVAC, Aire comprimido, Nitrógeno, Agua y Vapor</a:t>
            </a:r>
            <a:br>
              <a:rPr lang="es-ES" sz="2800" dirty="0">
                <a:latin typeface="Calibri" panose="020F0502020204030204" charset="0"/>
                <a:cs typeface="Calibri" panose="020F0502020204030204" charset="0"/>
              </a:rPr>
            </a:br>
            <a:endParaRPr lang="es-ES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14375" y="2154555"/>
          <a:ext cx="7813675" cy="384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Cuadro de texto 2"/>
          <p:cNvSpPr txBox="1"/>
          <p:nvPr/>
        </p:nvSpPr>
        <p:spPr>
          <a:xfrm>
            <a:off x="908050" y="6166485"/>
            <a:ext cx="778256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s-CO" altLang="es-MX" sz="2400" b="1">
                <a:solidFill>
                  <a:schemeClr val="tx1"/>
                </a:solidFill>
                <a:effectLst/>
              </a:rPr>
              <a:t>Es un pre requisito para la validación</a:t>
            </a:r>
            <a:endParaRPr lang="es-CO" altLang="es-MX" sz="24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ítulo 1"/>
          <p:cNvSpPr>
            <a:spLocks noGrp="1"/>
          </p:cNvSpPr>
          <p:nvPr/>
        </p:nvSpPr>
        <p:spPr>
          <a:xfrm>
            <a:off x="323850" y="1052830"/>
            <a:ext cx="8274685" cy="6019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MX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Etapas y consideraciones para la calificación de </a:t>
            </a:r>
            <a:r>
              <a:rPr lang="es-CO" altLang="es-MX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los SAC</a:t>
            </a:r>
            <a:endParaRPr lang="es-CO" altLang="es-MX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395605" y="1844675"/>
            <a:ext cx="411416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altLang="es-MX" sz="2400" b="1">
                <a:latin typeface="Calibri" panose="020F0502020204030204" charset="0"/>
                <a:cs typeface="Calibri" panose="020F0502020204030204" charset="0"/>
                <a:sym typeface="+mn-ea"/>
              </a:rPr>
              <a:t>Requisitos del usuario URS</a:t>
            </a:r>
            <a:endParaRPr lang="es-CO" altLang="es-MX" sz="2400" b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4859655" y="1844675"/>
            <a:ext cx="419354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>
                <a:solidFill>
                  <a:schemeClr val="dk1"/>
                </a:solidFill>
                <a:cs typeface="+mn-lt"/>
                <a:sym typeface="+mn-ea"/>
              </a:rPr>
              <a:t>La calificación de diseño DQ</a:t>
            </a:r>
            <a:endParaRPr lang="zh-CN" altLang="en-US" sz="2400" b="1">
              <a:solidFill>
                <a:schemeClr val="dk1"/>
              </a:solidFill>
              <a:cs typeface="+mn-lt"/>
              <a:sym typeface="+mn-ea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5219700" y="2420620"/>
            <a:ext cx="380809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Prueba de aceptación de fábrica (FAT)</a:t>
            </a:r>
            <a:endParaRPr lang="zh-CN" altLang="en-US" sz="2000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5219700" y="3140710"/>
            <a:ext cx="3811905" cy="637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spcAft>
                <a:spcPct val="35000"/>
              </a:spcAft>
            </a:pPr>
            <a:r>
              <a:rPr altLang="en-US" sz="2000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Prueba de aceptación de sitio (SAT</a:t>
            </a:r>
            <a:r>
              <a:rPr altLang="en-US" sz="700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)</a:t>
            </a:r>
            <a:endParaRPr altLang="en-US" sz="700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>
              <a:spcAft>
                <a:spcPct val="35000"/>
              </a:spcAft>
            </a:pPr>
            <a:endParaRPr lang="es-MX" altLang="en-US" sz="700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323850" y="4149090"/>
            <a:ext cx="417576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spcAft>
                <a:spcPct val="35000"/>
              </a:spcAft>
            </a:pPr>
            <a:r>
              <a:rPr lang="es-CO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</a:t>
            </a: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alificación de </a:t>
            </a:r>
            <a:r>
              <a:rPr lang="es-CO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oper</a:t>
            </a: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ación </a:t>
            </a:r>
            <a:r>
              <a:rPr lang="es-CO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</a:t>
            </a: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Q</a:t>
            </a:r>
            <a:endParaRPr lang="es-MX" altLang="en-US" sz="2400" b="1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3" name="Cuadro de texto 12"/>
          <p:cNvSpPr txBox="1"/>
          <p:nvPr/>
        </p:nvSpPr>
        <p:spPr>
          <a:xfrm>
            <a:off x="5004435" y="4149090"/>
            <a:ext cx="405193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spcAft>
                <a:spcPct val="35000"/>
              </a:spcAft>
            </a:pP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calificación de </a:t>
            </a:r>
            <a:r>
              <a:rPr lang="es-CO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desempeño</a:t>
            </a: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s-CO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</a:t>
            </a: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Q</a:t>
            </a:r>
            <a:endParaRPr lang="es-MX" altLang="en-US" sz="2400" b="1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" name="Cuadro de texto 13"/>
          <p:cNvSpPr txBox="1"/>
          <p:nvPr/>
        </p:nvSpPr>
        <p:spPr>
          <a:xfrm>
            <a:off x="467995" y="4897755"/>
            <a:ext cx="8178800" cy="768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>
              <a:spcAft>
                <a:spcPct val="35000"/>
              </a:spcAft>
            </a:pPr>
            <a:r>
              <a:rPr altLang="en-US" sz="22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Calibración y verificación de equipos, instrumentos y otros dispositivos</a:t>
            </a:r>
            <a:endParaRPr lang="es-MX" altLang="en-US" sz="2200" b="1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5" name="Cuadro de texto 14"/>
          <p:cNvSpPr txBox="1"/>
          <p:nvPr/>
        </p:nvSpPr>
        <p:spPr>
          <a:xfrm>
            <a:off x="250825" y="2853055"/>
            <a:ext cx="421513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s-CO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</a:t>
            </a:r>
            <a:r>
              <a:rPr altLang="en-US" sz="2400" b="1">
                <a:solidFill>
                  <a:schemeClr val="dk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alificación de instalación IQ</a:t>
            </a:r>
            <a:endParaRPr altLang="en-US" sz="2400" b="1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endParaRPr lang="es-MX" altLang="en-US" sz="2400" b="1">
              <a:solidFill>
                <a:schemeClr val="dk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0" name="Cuadro de texto 19"/>
          <p:cNvSpPr txBox="1"/>
          <p:nvPr/>
        </p:nvSpPr>
        <p:spPr>
          <a:xfrm>
            <a:off x="5147945" y="6165215"/>
            <a:ext cx="3600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CO" altLang="es-MX" sz="1400"/>
              <a:t>OMS- Anexo 3 apéndice 6.  informe 53 del 2019</a:t>
            </a:r>
            <a:endParaRPr lang="es-CO" altLang="es-MX" sz="1400"/>
          </a:p>
        </p:txBody>
      </p:sp>
      <p:sp>
        <p:nvSpPr>
          <p:cNvPr id="21" name="Cuadro de texto 20"/>
          <p:cNvSpPr txBox="1"/>
          <p:nvPr/>
        </p:nvSpPr>
        <p:spPr>
          <a:xfrm>
            <a:off x="539750" y="6021070"/>
            <a:ext cx="4927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Comité de Expertos en Especificaciones para Preparaciones Farmacéuticas 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es-MX" altLang="en-US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ECSPP</a:t>
            </a:r>
            <a:r>
              <a:rPr lang="es-CO" altLang="es-MX" sz="1400" b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rPr>
              <a:t>) </a:t>
            </a:r>
            <a:endParaRPr lang="es-CO" altLang="es-MX" sz="1400" b="1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uadro de texto 1"/>
          <p:cNvSpPr txBox="1"/>
          <p:nvPr/>
        </p:nvSpPr>
        <p:spPr>
          <a:xfrm>
            <a:off x="683260" y="836295"/>
            <a:ext cx="7842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 sz="2800" b="1"/>
              <a:t>Calificación de Sistemas de Apoyo Crítico (SAC)</a:t>
            </a:r>
            <a:endParaRPr lang="es-MX" altLang="en-US" sz="2800" b="1"/>
          </a:p>
        </p:txBody>
      </p:sp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040" y="1413510"/>
            <a:ext cx="7400290" cy="5298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19387</Words>
  <Application>WPS Presentation</Application>
  <PresentationFormat>Presentación en pantalla (4:3)</PresentationFormat>
  <Paragraphs>621</Paragraphs>
  <Slides>69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82" baseType="lpstr">
      <vt:lpstr>Arial</vt:lpstr>
      <vt:lpstr>SimSun</vt:lpstr>
      <vt:lpstr>Wingdings</vt:lpstr>
      <vt:lpstr>MetaPro-Normal</vt:lpstr>
      <vt:lpstr>Yu Gothic UI</vt:lpstr>
      <vt:lpstr>MetaPro-Book</vt:lpstr>
      <vt:lpstr>Calibri</vt:lpstr>
      <vt:lpstr>Times New Roman</vt:lpstr>
      <vt:lpstr>Microsoft YaHei</vt:lpstr>
      <vt:lpstr>Arial Unicode MS</vt:lpstr>
      <vt:lpstr>Wingdings</vt:lpstr>
      <vt:lpstr>Calibri Light</vt:lpstr>
      <vt:lpstr>Tema de Office</vt:lpstr>
      <vt:lpstr>PowerPoint 演示文稿</vt:lpstr>
      <vt:lpstr>PowerPoint 演示文稿</vt:lpstr>
      <vt:lpstr>CONTENIDO</vt:lpstr>
      <vt:lpstr>OBJETIVO Y ALCANCE</vt:lpstr>
      <vt:lpstr>PowerPoint 演示文稿</vt:lpstr>
      <vt:lpstr>Capítulo 1. Calificación de los sistemas de apoyo crítico (SAC): HVAC, Aire comprimido, Nitrógeno, Agua y Vapor</vt:lpstr>
      <vt:lpstr>Capítulo 1. Calificación de los sistemas de apoyo crítico (SAC): HVAC, Aire comprimido, Nitrógeno, Agua y Vapor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Validación del Sistema de Aire Comprimido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 Validación del Sistema de agua purificada para uso farmacéutico (AUF)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Fases de la validación</vt:lpstr>
      <vt:lpstr>Fases de la validación</vt:lpstr>
      <vt:lpstr>Fases de la validación</vt:lpstr>
      <vt:lpstr>Fases de la validación</vt:lpstr>
      <vt:lpstr>Fases de la validación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Gracias</vt:lpstr>
    </vt:vector>
  </TitlesOfParts>
  <Company>UNIDO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YAO;Javier Fernández</dc:creator>
  <cp:lastModifiedBy>CASA</cp:lastModifiedBy>
  <cp:revision>577</cp:revision>
  <cp:lastPrinted>2018-07-24T15:16:00Z</cp:lastPrinted>
  <dcterms:created xsi:type="dcterms:W3CDTF">2008-01-28T10:27:00Z</dcterms:created>
  <dcterms:modified xsi:type="dcterms:W3CDTF">2023-08-30T16:48:48Z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B2EE2590218F4D1DB09A274844859F0A</vt:lpwstr>
  </property>
  <property fmtid="{D5CDD505-2E9C-101B-9397-08002B2CF9AE}" pid="3" name="KSOProductBuildVer">
    <vt:lpwstr>2058-11.2.0.11537</vt:lpwstr>
  </property>
</Properties>
</file>