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layout36.xml" ContentType="application/vnd.openxmlformats-officedocument.drawingml.diagram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layout37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3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06" r:id="rId2"/>
    <p:sldId id="410" r:id="rId3"/>
    <p:sldId id="727" r:id="rId4"/>
    <p:sldId id="728" r:id="rId5"/>
    <p:sldId id="986" r:id="rId6"/>
    <p:sldId id="897" r:id="rId7"/>
    <p:sldId id="429" r:id="rId8"/>
    <p:sldId id="725" r:id="rId9"/>
    <p:sldId id="563" r:id="rId10"/>
    <p:sldId id="565" r:id="rId11"/>
    <p:sldId id="899" r:id="rId12"/>
    <p:sldId id="448" r:id="rId13"/>
    <p:sldId id="987" r:id="rId14"/>
    <p:sldId id="988" r:id="rId15"/>
    <p:sldId id="991" r:id="rId16"/>
    <p:sldId id="989" r:id="rId17"/>
    <p:sldId id="901" r:id="rId18"/>
    <p:sldId id="904" r:id="rId19"/>
    <p:sldId id="903" r:id="rId20"/>
    <p:sldId id="990" r:id="rId21"/>
    <p:sldId id="905" r:id="rId22"/>
    <p:sldId id="994" r:id="rId23"/>
    <p:sldId id="999" r:id="rId24"/>
    <p:sldId id="995" r:id="rId25"/>
    <p:sldId id="996" r:id="rId26"/>
    <p:sldId id="1002" r:id="rId27"/>
    <p:sldId id="967" r:id="rId28"/>
    <p:sldId id="969" r:id="rId29"/>
    <p:sldId id="907" r:id="rId30"/>
    <p:sldId id="1003" r:id="rId31"/>
    <p:sldId id="1004" r:id="rId32"/>
    <p:sldId id="1005" r:id="rId33"/>
    <p:sldId id="1006" r:id="rId34"/>
    <p:sldId id="1007" r:id="rId35"/>
    <p:sldId id="1008" r:id="rId36"/>
    <p:sldId id="1009" r:id="rId37"/>
    <p:sldId id="1010" r:id="rId38"/>
    <p:sldId id="1011" r:id="rId39"/>
    <p:sldId id="1012" r:id="rId40"/>
    <p:sldId id="1013" r:id="rId41"/>
    <p:sldId id="1014" r:id="rId42"/>
    <p:sldId id="1015" r:id="rId43"/>
    <p:sldId id="1016" r:id="rId44"/>
    <p:sldId id="1017" r:id="rId45"/>
    <p:sldId id="1018" r:id="rId46"/>
    <p:sldId id="1019" r:id="rId47"/>
    <p:sldId id="1020" r:id="rId48"/>
    <p:sldId id="1021" r:id="rId49"/>
    <p:sldId id="1022" r:id="rId50"/>
    <p:sldId id="1023" r:id="rId51"/>
    <p:sldId id="1024" r:id="rId52"/>
    <p:sldId id="1025" r:id="rId53"/>
    <p:sldId id="421" r:id="rId54"/>
    <p:sldId id="507" r:id="rId55"/>
    <p:sldId id="407" r:id="rId56"/>
  </p:sldIdLst>
  <p:sldSz cx="9144000" cy="6858000" type="screen4x3"/>
  <p:notesSz cx="6810375" cy="99425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zat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02B95"/>
    <a:srgbClr val="633C7F"/>
    <a:srgbClr val="0698DF"/>
    <a:srgbClr val="B8C991"/>
    <a:srgbClr val="8F314C"/>
    <a:srgbClr val="7B4565"/>
    <a:srgbClr val="BEBD98"/>
    <a:srgbClr val="B3E274"/>
    <a:srgbClr val="96D3F1"/>
    <a:srgbClr val="079B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1" autoAdjust="0"/>
    <p:restoredTop sz="93980" autoAdjust="0"/>
  </p:normalViewPr>
  <p:slideViewPr>
    <p:cSldViewPr showGuides="1">
      <p:cViewPr>
        <p:scale>
          <a:sx n="70" d="100"/>
          <a:sy n="70" d="100"/>
        </p:scale>
        <p:origin x="-1410" y="-66"/>
      </p:cViewPr>
      <p:guideLst>
        <p:guide orient="horz" pos="2114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96"/>
      </p:cViewPr>
      <p:guideLst>
        <p:guide orient="horz" pos="2932"/>
        <p:guide orient="horz" pos="3294"/>
        <p:guide pos="237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2A322-F6A5-4D6C-A122-961BDC99E751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accent1" phldr="1"/>
      <dgm:spPr/>
      <dgm:t>
        <a:bodyPr/>
        <a:lstStyle/>
        <a:p>
          <a:endParaRPr lang="es-ES"/>
        </a:p>
      </dgm:t>
    </dgm:pt>
    <dgm:pt modelId="{86741D96-0742-4A76-A548-0B8C5E24B2C3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dirty="0" smtClean="0"/>
            <a:t> </a:t>
          </a:r>
          <a:r>
            <a:rPr lang="es-CO" altLang="es-ES" sz="1800" dirty="0" smtClean="0"/>
            <a:t>Generales</a:t>
          </a:r>
        </a:p>
      </dgm:t>
    </dgm:pt>
    <dgm:pt modelId="{D7FE70BB-A35C-4FC3-8BEC-B7213EA4E7A6}" type="parTrans" cxnId="{729432A7-CDC5-4E16-8EC4-C02F12E2E992}">
      <dgm:prSet/>
      <dgm:spPr/>
      <dgm:t>
        <a:bodyPr/>
        <a:lstStyle/>
        <a:p>
          <a:endParaRPr lang="es-ES"/>
        </a:p>
      </dgm:t>
    </dgm:pt>
    <dgm:pt modelId="{0BA69F2A-86AC-4E86-8078-B974E6BDAE08}" type="sibTrans" cxnId="{729432A7-CDC5-4E16-8EC4-C02F12E2E992}">
      <dgm:prSet/>
      <dgm:spPr/>
      <dgm:t>
        <a:bodyPr/>
        <a:lstStyle/>
        <a:p>
          <a:endParaRPr lang="es-ES"/>
        </a:p>
      </dgm:t>
    </dgm:pt>
    <dgm:pt modelId="{870B57FD-361E-4717-ACD0-0E715C4F538F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Introducción</a:t>
          </a:r>
        </a:p>
      </dgm:t>
    </dgm:pt>
    <dgm:pt modelId="{D021F100-97C9-4F47-A0F9-C07BD7FEE49B}" type="parTrans" cxnId="{EFFB0450-1B2B-48F4-8FC5-317AF2C8B33C}">
      <dgm:prSet/>
      <dgm:spPr/>
      <dgm:t>
        <a:bodyPr/>
        <a:lstStyle/>
        <a:p>
          <a:endParaRPr lang="es-ES"/>
        </a:p>
      </dgm:t>
    </dgm:pt>
    <dgm:pt modelId="{CCE54D6C-F244-4C0C-96F1-F5C40DDF50C4}" type="sibTrans" cxnId="{EFFB0450-1B2B-48F4-8FC5-317AF2C8B33C}">
      <dgm:prSet/>
      <dgm:spPr/>
      <dgm:t>
        <a:bodyPr/>
        <a:lstStyle/>
        <a:p>
          <a:endParaRPr lang="es-ES"/>
        </a:p>
      </dgm:t>
    </dgm:pt>
    <dgm:pt modelId="{23690CE8-349E-4E92-92E5-42F23B6A388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Abreviaturas</a:t>
          </a:r>
        </a:p>
      </dgm:t>
    </dgm:pt>
    <dgm:pt modelId="{20F2D20A-62CB-4327-BD05-EDDC9112AC60}" type="parTrans" cxnId="{35276499-7467-4329-BAED-7C796177BA9C}">
      <dgm:prSet/>
      <dgm:spPr/>
      <dgm:t>
        <a:bodyPr/>
        <a:lstStyle/>
        <a:p>
          <a:endParaRPr lang="es-ES"/>
        </a:p>
      </dgm:t>
    </dgm:pt>
    <dgm:pt modelId="{9FFB5529-DF4E-4B8E-9BFC-527DA1309CD7}" type="sibTrans" cxnId="{35276499-7467-4329-BAED-7C796177BA9C}">
      <dgm:prSet/>
      <dgm:spPr/>
      <dgm:t>
        <a:bodyPr/>
        <a:lstStyle/>
        <a:p>
          <a:endParaRPr lang="es-ES"/>
        </a:p>
      </dgm:t>
    </dgm:pt>
    <dgm:pt modelId="{05D0E659-FB0A-4C0B-89E5-36DA35C9FA2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Glosario</a:t>
          </a:r>
        </a:p>
      </dgm:t>
    </dgm:pt>
    <dgm:pt modelId="{DF3B315D-B5FB-4420-B41F-DBA877B97439}" type="parTrans" cxnId="{C1F91CED-9416-4972-A3DE-79455888F018}">
      <dgm:prSet/>
      <dgm:spPr/>
      <dgm:t>
        <a:bodyPr/>
        <a:lstStyle/>
        <a:p>
          <a:endParaRPr lang="es-ES"/>
        </a:p>
      </dgm:t>
    </dgm:pt>
    <dgm:pt modelId="{2A148054-B956-48E1-835C-BA8146D68D8E}" type="sibTrans" cxnId="{C1F91CED-9416-4972-A3DE-79455888F018}">
      <dgm:prSet/>
      <dgm:spPr/>
      <dgm:t>
        <a:bodyPr/>
        <a:lstStyle/>
        <a:p>
          <a:endParaRPr lang="es-ES"/>
        </a:p>
      </dgm:t>
    </dgm:pt>
    <dgm:pt modelId="{0B3A01C8-3D25-47AF-85A1-B5ECB8A5DB17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800" dirty="0" smtClean="0"/>
            <a:t>Tema </a:t>
          </a:r>
          <a:r>
            <a:rPr lang="es-CO" altLang="es-ES" sz="1800" dirty="0" smtClean="0"/>
            <a:t>1</a:t>
          </a:r>
          <a:r>
            <a:rPr lang="es-ES" sz="1800" dirty="0" smtClean="0"/>
            <a:t>. </a:t>
          </a:r>
          <a:endParaRPr lang="es-ES" sz="1800" dirty="0"/>
        </a:p>
      </dgm:t>
    </dgm:pt>
    <dgm:pt modelId="{9387629C-6585-457A-A4D9-B9DF01E00779}" type="parTrans" cxnId="{85BEB6F1-2D92-4C63-925A-0245A2D00FDA}">
      <dgm:prSet/>
      <dgm:spPr/>
      <dgm:t>
        <a:bodyPr/>
        <a:lstStyle/>
        <a:p>
          <a:endParaRPr lang="es-ES"/>
        </a:p>
      </dgm:t>
    </dgm:pt>
    <dgm:pt modelId="{73001D9C-B99E-4D06-A989-C8B91AF172C2}" type="sibTrans" cxnId="{85BEB6F1-2D92-4C63-925A-0245A2D00FDA}">
      <dgm:prSet/>
      <dgm:spPr/>
      <dgm:t>
        <a:bodyPr/>
        <a:lstStyle/>
        <a:p>
          <a:endParaRPr lang="es-ES"/>
        </a:p>
      </dgm:t>
    </dgm:pt>
    <dgm:pt modelId="{9F0E4AD0-D218-4000-9E17-DA5DF8817C4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Pre-requisitos del llenado simulado. Proceso aséptico, Calificación, Evaluación y gestión de riesgos	</a:t>
          </a:r>
        </a:p>
      </dgm:t>
    </dgm:pt>
    <dgm:pt modelId="{9DFD86E8-07E4-4666-B52A-5B79A5CD91C3}" type="parTrans" cxnId="{F22A461B-409E-492C-9307-B1113F884F95}">
      <dgm:prSet/>
      <dgm:spPr/>
      <dgm:t>
        <a:bodyPr/>
        <a:lstStyle/>
        <a:p>
          <a:endParaRPr lang="es-ES"/>
        </a:p>
      </dgm:t>
    </dgm:pt>
    <dgm:pt modelId="{99976528-D652-4234-9FCC-63080CAB7CFD}" type="sibTrans" cxnId="{F22A461B-409E-492C-9307-B1113F884F95}">
      <dgm:prSet/>
      <dgm:spPr/>
      <dgm:t>
        <a:bodyPr/>
        <a:lstStyle/>
        <a:p>
          <a:endParaRPr lang="es-ES"/>
        </a:p>
      </dgm:t>
    </dgm:pt>
    <dgm:pt modelId="{625E7798-B983-4F9D-96D6-322FE964A415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Tema 2 </a:t>
          </a:r>
        </a:p>
      </dgm:t>
    </dgm:pt>
    <dgm:pt modelId="{B97211AE-2018-4EC3-8927-148D3BC8099E}" type="parTrans" cxnId="{0D612177-D268-4007-A529-A7B8B4888AC1}">
      <dgm:prSet/>
      <dgm:spPr/>
      <dgm:t>
        <a:bodyPr/>
        <a:lstStyle/>
        <a:p>
          <a:endParaRPr lang="es-ES"/>
        </a:p>
      </dgm:t>
    </dgm:pt>
    <dgm:pt modelId="{839394BA-D065-48DA-9CD5-259CC0A77F93}" type="sibTrans" cxnId="{0D612177-D268-4007-A529-A7B8B4888AC1}">
      <dgm:prSet/>
      <dgm:spPr/>
      <dgm:t>
        <a:bodyPr/>
        <a:lstStyle/>
        <a:p>
          <a:endParaRPr lang="es-ES"/>
        </a:p>
      </dgm:t>
    </dgm:pt>
    <dgm:pt modelId="{BB348609-F5A7-4A9A-A2EA-11ADDAA6F68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dirty="0" smtClean="0"/>
            <a:t>Validación </a:t>
          </a:r>
          <a:r>
            <a:rPr lang="es-CO" altLang="es-ES" sz="1800" dirty="0" smtClean="0"/>
            <a:t>: </a:t>
          </a:r>
          <a:r>
            <a:rPr lang="es-MX" altLang="en-US" sz="1800" dirty="0">
              <a:sym typeface="+mn-ea"/>
            </a:rPr>
            <a:t>Enfoque del peor caso</a:t>
          </a:r>
          <a:r>
            <a:rPr lang="es-CO" altLang="es-MX" sz="1800" dirty="0">
              <a:sym typeface="+mn-ea"/>
            </a:rPr>
            <a:t>, </a:t>
          </a:r>
          <a:r>
            <a:rPr lang="es-MX" altLang="en-US" sz="1800" dirty="0">
              <a:sym typeface="+mn-ea"/>
            </a:rPr>
            <a:t>Formación del personal</a:t>
          </a:r>
          <a:r>
            <a:rPr lang="es-CO" altLang="es-MX" sz="1800" dirty="0">
              <a:sym typeface="+mn-ea"/>
            </a:rPr>
            <a:t>, </a:t>
          </a:r>
          <a:r>
            <a:rPr lang="es-MX" altLang="en-US" sz="1800" dirty="0">
              <a:sym typeface="+mn-ea"/>
            </a:rPr>
            <a:t>Protocolo de validación del proceso aséptico</a:t>
          </a:r>
          <a:r>
            <a:rPr lang="es-CO" altLang="es-MX" sz="1800" dirty="0">
              <a:sym typeface="+mn-ea"/>
            </a:rPr>
            <a:t>, </a:t>
          </a:r>
          <a:r>
            <a:rPr lang="es-CO" altLang="es-MX" sz="1800" dirty="0" smtClean="0">
              <a:sym typeface="+mn-ea"/>
            </a:rPr>
            <a:t> </a:t>
          </a:r>
          <a:r>
            <a:rPr lang="es-MX" altLang="en-US" sz="1800" dirty="0">
              <a:sym typeface="+mn-ea"/>
            </a:rPr>
            <a:t>Informe final</a:t>
          </a:r>
          <a:r>
            <a:rPr lang="es-CO" altLang="es-MX" sz="1800" dirty="0">
              <a:sym typeface="+mn-ea"/>
            </a:rPr>
            <a:t>,</a:t>
          </a:r>
          <a:endParaRPr lang="es-CO" altLang="es-ES" sz="1800" dirty="0" smtClean="0"/>
        </a:p>
      </dgm:t>
    </dgm:pt>
    <dgm:pt modelId="{17622BDF-B9D3-4045-85B3-0FA370EEAF19}" type="parTrans" cxnId="{1F60D489-BE02-44A9-AFD2-0FB81125C1D6}">
      <dgm:prSet/>
      <dgm:spPr/>
      <dgm:t>
        <a:bodyPr/>
        <a:lstStyle/>
        <a:p>
          <a:endParaRPr lang="es-ES"/>
        </a:p>
      </dgm:t>
    </dgm:pt>
    <dgm:pt modelId="{B0272599-5E01-43A2-980C-34C93E2BDE92}" type="sibTrans" cxnId="{1F60D489-BE02-44A9-AFD2-0FB81125C1D6}">
      <dgm:prSet/>
      <dgm:spPr/>
      <dgm:t>
        <a:bodyPr/>
        <a:lstStyle/>
        <a:p>
          <a:endParaRPr lang="es-ES"/>
        </a:p>
      </dgm:t>
    </dgm:pt>
    <dgm:pt modelId="{7FDF7480-BB16-4699-803C-F4841CD1114A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Tema</a:t>
          </a:r>
          <a:r>
            <a:rPr lang="es-ES" sz="1800" dirty="0" smtClean="0"/>
            <a:t> </a:t>
          </a:r>
          <a:r>
            <a:rPr lang="es-CO" altLang="es-ES" sz="1800" dirty="0" smtClean="0"/>
            <a:t>3</a:t>
          </a:r>
        </a:p>
      </dgm:t>
    </dgm:pt>
    <dgm:pt modelId="{F95CB387-56AF-4593-8FB8-A1647BFF2A28}" type="parTrans" cxnId="{9506EF5B-C437-4076-85E8-E04A60B9DBAA}">
      <dgm:prSet/>
      <dgm:spPr/>
      <dgm:t>
        <a:bodyPr/>
        <a:lstStyle/>
        <a:p>
          <a:endParaRPr lang="es-ES"/>
        </a:p>
      </dgm:t>
    </dgm:pt>
    <dgm:pt modelId="{EB129CAE-AEF3-423D-97AB-5FF558339FE5}" type="sibTrans" cxnId="{9506EF5B-C437-4076-85E8-E04A60B9DBAA}">
      <dgm:prSet/>
      <dgm:spPr/>
      <dgm:t>
        <a:bodyPr/>
        <a:lstStyle/>
        <a:p>
          <a:endParaRPr lang="es-ES"/>
        </a:p>
      </dgm:t>
    </dgm:pt>
    <dgm:pt modelId="{B5DF6CDD-5CEE-4A70-904F-F31B4E442881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800" dirty="0">
              <a:sym typeface="+mn-ea"/>
            </a:rPr>
            <a:t>Prueba de promoción del crecimiento de organismos aerobios, anaerobios y hongos</a:t>
          </a:r>
          <a:r>
            <a:rPr lang="es-CO" altLang="es-MX" sz="1800" dirty="0"/>
            <a:t>. </a:t>
          </a:r>
          <a:r>
            <a:rPr lang="es-MX" altLang="en-US" sz="1800" dirty="0">
              <a:sym typeface="+mn-ea"/>
            </a:rPr>
            <a:t>Preparación de medios de cultivo.</a:t>
          </a:r>
          <a:r>
            <a:rPr lang="es-CO" altLang="es-MX" sz="1800" dirty="0">
              <a:sym typeface="+mn-ea"/>
            </a:rPr>
            <a:t>, </a:t>
          </a:r>
          <a:r>
            <a:rPr lang="es-MX" altLang="en-US" sz="1800" dirty="0">
              <a:sym typeface="+mn-ea"/>
            </a:rPr>
            <a:t>Gas inerte</a:t>
          </a:r>
          <a:r>
            <a:rPr lang="es-CO" altLang="es-MX" sz="1800" dirty="0">
              <a:sym typeface="+mn-ea"/>
            </a:rPr>
            <a:t>,</a:t>
          </a:r>
          <a:r>
            <a:rPr lang="es-MX" altLang="en-US" sz="1800" dirty="0">
              <a:sym typeface="+mn-ea"/>
            </a:rPr>
            <a:t>Procedimientos de ensayo para la validación del llenado de medios en diferentes formas farmacéuticas</a:t>
          </a:r>
          <a:endParaRPr lang="es-ES" sz="1800" dirty="0" smtClean="0"/>
        </a:p>
      </dgm:t>
    </dgm:pt>
    <dgm:pt modelId="{E2D4D776-9997-448F-94A1-B94BD74FE0A5}" type="parTrans" cxnId="{6374A285-F3CB-43BA-9BE4-92BAA2860FA2}">
      <dgm:prSet/>
      <dgm:spPr/>
      <dgm:t>
        <a:bodyPr/>
        <a:lstStyle/>
        <a:p>
          <a:endParaRPr lang="es-ES"/>
        </a:p>
      </dgm:t>
    </dgm:pt>
    <dgm:pt modelId="{8A56A396-3EB3-4E5A-B4D5-93772798E096}" type="sibTrans" cxnId="{6374A285-F3CB-43BA-9BE4-92BAA2860FA2}">
      <dgm:prSet/>
      <dgm:spPr/>
      <dgm:t>
        <a:bodyPr/>
        <a:lstStyle/>
        <a:p>
          <a:endParaRPr lang="es-ES"/>
        </a:p>
      </dgm:t>
    </dgm:pt>
    <dgm:pt modelId="{5151545E-A08F-48C2-990D-9FEDA2342C97}" type="pres">
      <dgm:prSet presAssocID="{6B22A322-F6A5-4D6C-A122-961BDC99E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ED49A-829B-4B31-8712-D458A7783F65}" type="pres">
      <dgm:prSet presAssocID="{86741D96-0742-4A76-A548-0B8C5E24B2C3}" presName="linNode" presStyleCnt="0"/>
      <dgm:spPr/>
    </dgm:pt>
    <dgm:pt modelId="{92F637A4-EF8D-46E0-926E-0970A7AB1DFD}" type="pres">
      <dgm:prSet presAssocID="{86741D96-0742-4A76-A548-0B8C5E24B2C3}" presName="parentText" presStyleLbl="node1" presStyleIdx="0" presStyleCnt="4" custScaleX="52400" custScaleY="61761" custLinFactNeighborX="-694" custLinFactNeighborY="22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EC137-0956-459C-B0D2-A8D4E37DB5AF}" type="pres">
      <dgm:prSet presAssocID="{86741D96-0742-4A76-A548-0B8C5E24B2C3}" presName="descendantText" presStyleLbl="alignAccFollowNode1" presStyleIdx="0" presStyleCnt="4" custScaleX="39182" custScaleY="650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642A4-BFFB-4833-BD2F-08F24405089C}" type="pres">
      <dgm:prSet presAssocID="{0BA69F2A-86AC-4E86-8078-B974E6BDAE08}" presName="sp" presStyleCnt="0"/>
      <dgm:spPr/>
    </dgm:pt>
    <dgm:pt modelId="{8A771BD7-D3D2-4822-8A63-A65689ECAC8B}" type="pres">
      <dgm:prSet presAssocID="{0B3A01C8-3D25-47AF-85A1-B5ECB8A5DB17}" presName="linNode" presStyleCnt="0"/>
      <dgm:spPr/>
    </dgm:pt>
    <dgm:pt modelId="{DCA52DBF-FFF1-4B37-8578-2BB4DD70105F}" type="pres">
      <dgm:prSet presAssocID="{0B3A01C8-3D25-47AF-85A1-B5ECB8A5DB17}" presName="parentText" presStyleLbl="node1" presStyleIdx="1" presStyleCnt="4" custScaleX="52400" custScaleY="54433" custLinFactNeighborX="-695" custLinFactNeighborY="-45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553FC-8053-4968-831F-53B39EDFCF7E}" type="pres">
      <dgm:prSet presAssocID="{0B3A01C8-3D25-47AF-85A1-B5ECB8A5DB17}" presName="descendantText" presStyleLbl="alignAccFollowNode1" presStyleIdx="1" presStyleCnt="4" custScaleX="82750" custScaleY="66288" custLinFactNeighborX="-884" custLinFactNeighborY="-64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CA9DD-6883-4E21-8AAA-D18305B74559}" type="pres">
      <dgm:prSet presAssocID="{73001D9C-B99E-4D06-A989-C8B91AF172C2}" presName="sp" presStyleCnt="0"/>
      <dgm:spPr/>
    </dgm:pt>
    <dgm:pt modelId="{EEB76550-8F22-41F0-8062-C93D52605437}" type="pres">
      <dgm:prSet presAssocID="{625E7798-B983-4F9D-96D6-322FE964A415}" presName="linNode" presStyleCnt="0"/>
      <dgm:spPr/>
    </dgm:pt>
    <dgm:pt modelId="{67DD8079-007B-4916-9501-59A49EB2D880}" type="pres">
      <dgm:prSet presAssocID="{625E7798-B983-4F9D-96D6-322FE964A415}" presName="parentText" presStyleLbl="node1" presStyleIdx="2" presStyleCnt="4" custScaleX="52400" custScaleY="49773" custLinFactNeighborX="-695" custLinFactNeighborY="-765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ABF3F5-B1B7-404F-8ED5-3F0EC552176A}" type="pres">
      <dgm:prSet presAssocID="{625E7798-B983-4F9D-96D6-322FE964A415}" presName="descendantText" presStyleLbl="alignAccFollowNode1" presStyleIdx="2" presStyleCnt="4" custScaleX="104153" custScaleY="55898" custLinFactNeighborX="-3352" custLinFactNeighborY="-13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E6840-BAC3-4981-BC17-BEFD5B1A423F}" type="pres">
      <dgm:prSet presAssocID="{839394BA-D065-48DA-9CD5-259CC0A77F93}" presName="sp" presStyleCnt="0"/>
      <dgm:spPr/>
    </dgm:pt>
    <dgm:pt modelId="{D9850523-D8C1-4F4D-A170-39B7B3554055}" type="pres">
      <dgm:prSet presAssocID="{7FDF7480-BB16-4699-803C-F4841CD1114A}" presName="linNode" presStyleCnt="0"/>
      <dgm:spPr/>
    </dgm:pt>
    <dgm:pt modelId="{E1A9E0F5-1D0B-4DBF-83C0-EEAB9D87431D}" type="pres">
      <dgm:prSet presAssocID="{7FDF7480-BB16-4699-803C-F4841CD1114A}" presName="parentText" presStyleLbl="node1" presStyleIdx="3" presStyleCnt="4" custScaleX="57277" custScaleY="57884" custLinFactNeighborX="583" custLinFactNeighborY="-144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7C5FC-A327-4A00-9CCC-B078442A86ED}" type="pres">
      <dgm:prSet presAssocID="{7FDF7480-BB16-4699-803C-F4841CD1114A}" presName="descendantText" presStyleLbl="alignAccFollowNode1" presStyleIdx="3" presStyleCnt="4" custScaleX="135394" custScaleY="73758" custLinFactNeighborX="7706" custLinFactNeighborY="-21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39EA72-F2BD-4FC5-A86F-936E48DB012E}" type="presOf" srcId="{05D0E659-FB0A-4C0B-89E5-36DA35C9FA27}" destId="{5DAEC137-0956-459C-B0D2-A8D4E37DB5AF}" srcOrd="0" destOrd="2" presId="urn:microsoft.com/office/officeart/2005/8/layout/vList5"/>
    <dgm:cxn modelId="{74FBFC5B-B865-45DA-BF93-08F82730246B}" type="presOf" srcId="{870B57FD-361E-4717-ACD0-0E715C4F538F}" destId="{5DAEC137-0956-459C-B0D2-A8D4E37DB5AF}" srcOrd="0" destOrd="0" presId="urn:microsoft.com/office/officeart/2005/8/layout/vList5"/>
    <dgm:cxn modelId="{906C213D-7BDC-4FD6-BB90-4B931A1DB794}" type="presOf" srcId="{7FDF7480-BB16-4699-803C-F4841CD1114A}" destId="{E1A9E0F5-1D0B-4DBF-83C0-EEAB9D87431D}" srcOrd="0" destOrd="0" presId="urn:microsoft.com/office/officeart/2005/8/layout/vList5"/>
    <dgm:cxn modelId="{C1F91CED-9416-4972-A3DE-79455888F018}" srcId="{86741D96-0742-4A76-A548-0B8C5E24B2C3}" destId="{05D0E659-FB0A-4C0B-89E5-36DA35C9FA27}" srcOrd="2" destOrd="0" parTransId="{DF3B315D-B5FB-4420-B41F-DBA877B97439}" sibTransId="{2A148054-B956-48E1-835C-BA8146D68D8E}"/>
    <dgm:cxn modelId="{9506EF5B-C437-4076-85E8-E04A60B9DBAA}" srcId="{6B22A322-F6A5-4D6C-A122-961BDC99E751}" destId="{7FDF7480-BB16-4699-803C-F4841CD1114A}" srcOrd="3" destOrd="0" parTransId="{F95CB387-56AF-4593-8FB8-A1647BFF2A28}" sibTransId="{EB129CAE-AEF3-423D-97AB-5FF558339FE5}"/>
    <dgm:cxn modelId="{8DC6A155-12F3-46E9-98ED-58C5FDCAB2BE}" type="presOf" srcId="{B5DF6CDD-5CEE-4A70-904F-F31B4E442881}" destId="{D0A7C5FC-A327-4A00-9CCC-B078442A86ED}" srcOrd="0" destOrd="0" presId="urn:microsoft.com/office/officeart/2005/8/layout/vList5"/>
    <dgm:cxn modelId="{1F60D489-BE02-44A9-AFD2-0FB81125C1D6}" srcId="{625E7798-B983-4F9D-96D6-322FE964A415}" destId="{BB348609-F5A7-4A9A-A2EA-11ADDAA6F68C}" srcOrd="0" destOrd="0" parTransId="{17622BDF-B9D3-4045-85B3-0FA370EEAF19}" sibTransId="{B0272599-5E01-43A2-980C-34C93E2BDE92}"/>
    <dgm:cxn modelId="{46F7A7EF-14A1-4EC8-8C67-94B3382F9592}" type="presOf" srcId="{0B3A01C8-3D25-47AF-85A1-B5ECB8A5DB17}" destId="{DCA52DBF-FFF1-4B37-8578-2BB4DD70105F}" srcOrd="0" destOrd="0" presId="urn:microsoft.com/office/officeart/2005/8/layout/vList5"/>
    <dgm:cxn modelId="{6374A285-F3CB-43BA-9BE4-92BAA2860FA2}" srcId="{7FDF7480-BB16-4699-803C-F4841CD1114A}" destId="{B5DF6CDD-5CEE-4A70-904F-F31B4E442881}" srcOrd="0" destOrd="0" parTransId="{E2D4D776-9997-448F-94A1-B94BD74FE0A5}" sibTransId="{8A56A396-3EB3-4E5A-B4D5-93772798E096}"/>
    <dgm:cxn modelId="{C951C960-CDBC-4362-BDA3-7D2065153952}" type="presOf" srcId="{86741D96-0742-4A76-A548-0B8C5E24B2C3}" destId="{92F637A4-EF8D-46E0-926E-0970A7AB1DFD}" srcOrd="0" destOrd="0" presId="urn:microsoft.com/office/officeart/2005/8/layout/vList5"/>
    <dgm:cxn modelId="{EFFB0450-1B2B-48F4-8FC5-317AF2C8B33C}" srcId="{86741D96-0742-4A76-A548-0B8C5E24B2C3}" destId="{870B57FD-361E-4717-ACD0-0E715C4F538F}" srcOrd="0" destOrd="0" parTransId="{D021F100-97C9-4F47-A0F9-C07BD7FEE49B}" sibTransId="{CCE54D6C-F244-4C0C-96F1-F5C40DDF50C4}"/>
    <dgm:cxn modelId="{AD12280E-EAE3-4865-A07A-F0053572A40F}" type="presOf" srcId="{9F0E4AD0-D218-4000-9E17-DA5DF8817C4D}" destId="{E51553FC-8053-4968-831F-53B39EDFCF7E}" srcOrd="0" destOrd="0" presId="urn:microsoft.com/office/officeart/2005/8/layout/vList5"/>
    <dgm:cxn modelId="{85BEB6F1-2D92-4C63-925A-0245A2D00FDA}" srcId="{6B22A322-F6A5-4D6C-A122-961BDC99E751}" destId="{0B3A01C8-3D25-47AF-85A1-B5ECB8A5DB17}" srcOrd="1" destOrd="0" parTransId="{9387629C-6585-457A-A4D9-B9DF01E00779}" sibTransId="{73001D9C-B99E-4D06-A989-C8B91AF172C2}"/>
    <dgm:cxn modelId="{6192D1E9-3655-4836-8123-8A3AD264902E}" type="presOf" srcId="{BB348609-F5A7-4A9A-A2EA-11ADDAA6F68C}" destId="{1FABF3F5-B1B7-404F-8ED5-3F0EC552176A}" srcOrd="0" destOrd="0" presId="urn:microsoft.com/office/officeart/2005/8/layout/vList5"/>
    <dgm:cxn modelId="{F22A461B-409E-492C-9307-B1113F884F95}" srcId="{0B3A01C8-3D25-47AF-85A1-B5ECB8A5DB17}" destId="{9F0E4AD0-D218-4000-9E17-DA5DF8817C4D}" srcOrd="0" destOrd="0" parTransId="{9DFD86E8-07E4-4666-B52A-5B79A5CD91C3}" sibTransId="{99976528-D652-4234-9FCC-63080CAB7CFD}"/>
    <dgm:cxn modelId="{0D612177-D268-4007-A529-A7B8B4888AC1}" srcId="{6B22A322-F6A5-4D6C-A122-961BDC99E751}" destId="{625E7798-B983-4F9D-96D6-322FE964A415}" srcOrd="2" destOrd="0" parTransId="{B97211AE-2018-4EC3-8927-148D3BC8099E}" sibTransId="{839394BA-D065-48DA-9CD5-259CC0A77F93}"/>
    <dgm:cxn modelId="{F3A6C14D-DDE8-4339-AA71-B3E02C2B4324}" type="presOf" srcId="{6B22A322-F6A5-4D6C-A122-961BDC99E751}" destId="{5151545E-A08F-48C2-990D-9FEDA2342C97}" srcOrd="0" destOrd="0" presId="urn:microsoft.com/office/officeart/2005/8/layout/vList5"/>
    <dgm:cxn modelId="{729432A7-CDC5-4E16-8EC4-C02F12E2E992}" srcId="{6B22A322-F6A5-4D6C-A122-961BDC99E751}" destId="{86741D96-0742-4A76-A548-0B8C5E24B2C3}" srcOrd="0" destOrd="0" parTransId="{D7FE70BB-A35C-4FC3-8BEC-B7213EA4E7A6}" sibTransId="{0BA69F2A-86AC-4E86-8078-B974E6BDAE08}"/>
    <dgm:cxn modelId="{BE9A2CB2-BB92-4AF1-BC29-2B9DDE817472}" type="presOf" srcId="{625E7798-B983-4F9D-96D6-322FE964A415}" destId="{67DD8079-007B-4916-9501-59A49EB2D880}" srcOrd="0" destOrd="0" presId="urn:microsoft.com/office/officeart/2005/8/layout/vList5"/>
    <dgm:cxn modelId="{E87534AF-E105-45BC-8F44-86252C5F51A7}" type="presOf" srcId="{23690CE8-349E-4E92-92E5-42F23B6A388D}" destId="{5DAEC137-0956-459C-B0D2-A8D4E37DB5AF}" srcOrd="0" destOrd="1" presId="urn:microsoft.com/office/officeart/2005/8/layout/vList5"/>
    <dgm:cxn modelId="{35276499-7467-4329-BAED-7C796177BA9C}" srcId="{86741D96-0742-4A76-A548-0B8C5E24B2C3}" destId="{23690CE8-349E-4E92-92E5-42F23B6A388D}" srcOrd="1" destOrd="0" parTransId="{20F2D20A-62CB-4327-BD05-EDDC9112AC60}" sibTransId="{9FFB5529-DF4E-4B8E-9BFC-527DA1309CD7}"/>
    <dgm:cxn modelId="{5A25D97D-A728-4511-B084-CEBCF3737395}" type="presParOf" srcId="{5151545E-A08F-48C2-990D-9FEDA2342C97}" destId="{757ED49A-829B-4B31-8712-D458A7783F65}" srcOrd="0" destOrd="0" presId="urn:microsoft.com/office/officeart/2005/8/layout/vList5"/>
    <dgm:cxn modelId="{7A7BC721-93B6-4E55-85F9-989675414765}" type="presParOf" srcId="{757ED49A-829B-4B31-8712-D458A7783F65}" destId="{92F637A4-EF8D-46E0-926E-0970A7AB1DFD}" srcOrd="0" destOrd="0" presId="urn:microsoft.com/office/officeart/2005/8/layout/vList5"/>
    <dgm:cxn modelId="{6FDACAA0-CAA7-4877-981A-574EDF6F85E6}" type="presParOf" srcId="{757ED49A-829B-4B31-8712-D458A7783F65}" destId="{5DAEC137-0956-459C-B0D2-A8D4E37DB5AF}" srcOrd="1" destOrd="0" presId="urn:microsoft.com/office/officeart/2005/8/layout/vList5"/>
    <dgm:cxn modelId="{10E53206-A7BD-4479-807E-1439395BDCEE}" type="presParOf" srcId="{5151545E-A08F-48C2-990D-9FEDA2342C97}" destId="{61B642A4-BFFB-4833-BD2F-08F24405089C}" srcOrd="1" destOrd="0" presId="urn:microsoft.com/office/officeart/2005/8/layout/vList5"/>
    <dgm:cxn modelId="{A69EC7B8-35F3-48DC-AA32-19A7AE7A6A45}" type="presParOf" srcId="{5151545E-A08F-48C2-990D-9FEDA2342C97}" destId="{8A771BD7-D3D2-4822-8A63-A65689ECAC8B}" srcOrd="2" destOrd="0" presId="urn:microsoft.com/office/officeart/2005/8/layout/vList5"/>
    <dgm:cxn modelId="{0FCC4D8B-0AE3-4EDF-B32A-C495BBB78C13}" type="presParOf" srcId="{8A771BD7-D3D2-4822-8A63-A65689ECAC8B}" destId="{DCA52DBF-FFF1-4B37-8578-2BB4DD70105F}" srcOrd="0" destOrd="0" presId="urn:microsoft.com/office/officeart/2005/8/layout/vList5"/>
    <dgm:cxn modelId="{A363359F-0AA3-4726-8D42-D506EF9AB1FF}" type="presParOf" srcId="{8A771BD7-D3D2-4822-8A63-A65689ECAC8B}" destId="{E51553FC-8053-4968-831F-53B39EDFCF7E}" srcOrd="1" destOrd="0" presId="urn:microsoft.com/office/officeart/2005/8/layout/vList5"/>
    <dgm:cxn modelId="{1DA3A0FF-5DA9-4D36-A152-4B2BA0C256DA}" type="presParOf" srcId="{5151545E-A08F-48C2-990D-9FEDA2342C97}" destId="{C29CA9DD-6883-4E21-8AAA-D18305B74559}" srcOrd="3" destOrd="0" presId="urn:microsoft.com/office/officeart/2005/8/layout/vList5"/>
    <dgm:cxn modelId="{3CF89212-2B62-4FDE-807F-B199114002E9}" type="presParOf" srcId="{5151545E-A08F-48C2-990D-9FEDA2342C97}" destId="{EEB76550-8F22-41F0-8062-C93D52605437}" srcOrd="4" destOrd="0" presId="urn:microsoft.com/office/officeart/2005/8/layout/vList5"/>
    <dgm:cxn modelId="{58FEC2F0-3467-439B-8C91-5FB245CC346C}" type="presParOf" srcId="{EEB76550-8F22-41F0-8062-C93D52605437}" destId="{67DD8079-007B-4916-9501-59A49EB2D880}" srcOrd="0" destOrd="0" presId="urn:microsoft.com/office/officeart/2005/8/layout/vList5"/>
    <dgm:cxn modelId="{AA01EF13-9B95-484F-BE55-297B6690C407}" type="presParOf" srcId="{EEB76550-8F22-41F0-8062-C93D52605437}" destId="{1FABF3F5-B1B7-404F-8ED5-3F0EC552176A}" srcOrd="1" destOrd="0" presId="urn:microsoft.com/office/officeart/2005/8/layout/vList5"/>
    <dgm:cxn modelId="{4FDE1D17-79FE-4EA0-B155-B4A42F1D9C81}" type="presParOf" srcId="{5151545E-A08F-48C2-990D-9FEDA2342C97}" destId="{F00E6840-BAC3-4981-BC17-BEFD5B1A423F}" srcOrd="5" destOrd="0" presId="urn:microsoft.com/office/officeart/2005/8/layout/vList5"/>
    <dgm:cxn modelId="{5556AB9A-3C4F-4254-B973-7E92DE28C74D}" type="presParOf" srcId="{5151545E-A08F-48C2-990D-9FEDA2342C97}" destId="{D9850523-D8C1-4F4D-A170-39B7B3554055}" srcOrd="6" destOrd="0" presId="urn:microsoft.com/office/officeart/2005/8/layout/vList5"/>
    <dgm:cxn modelId="{62481791-948D-4C62-B162-78D6B9828532}" type="presParOf" srcId="{D9850523-D8C1-4F4D-A170-39B7B3554055}" destId="{E1A9E0F5-1D0B-4DBF-83C0-EEAB9D87431D}" srcOrd="0" destOrd="0" presId="urn:microsoft.com/office/officeart/2005/8/layout/vList5"/>
    <dgm:cxn modelId="{030D41D3-61CB-40F0-AAA5-9BBA9176C116}" type="presParOf" srcId="{D9850523-D8C1-4F4D-A170-39B7B3554055}" destId="{D0A7C5FC-A327-4A00-9CCC-B078442A86E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A87655-4D97-4301-8987-0A36E06DFB4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0A35D3-6454-49F3-9AB7-EA505F8FF998}">
      <dgm:prSet phldrT="[Texto]" custT="1"/>
      <dgm:spPr/>
      <dgm:t>
        <a:bodyPr/>
        <a:lstStyle/>
        <a:p>
          <a:r>
            <a:rPr lang="es-MX" sz="2000" dirty="0" smtClean="0"/>
            <a:t>ÁREAS</a:t>
          </a:r>
          <a:endParaRPr lang="es-ES" sz="2000" dirty="0"/>
        </a:p>
      </dgm:t>
    </dgm:pt>
    <dgm:pt modelId="{4C8A24D0-7000-4556-8247-92B5A70AA9B8}" type="parTrans" cxnId="{68FF60F5-082D-4AA2-AA23-F03D6D2902E8}">
      <dgm:prSet/>
      <dgm:spPr/>
      <dgm:t>
        <a:bodyPr/>
        <a:lstStyle/>
        <a:p>
          <a:endParaRPr lang="es-ES"/>
        </a:p>
      </dgm:t>
    </dgm:pt>
    <dgm:pt modelId="{B3A2DA67-A7E1-4C81-BDDB-CBE5851BD1D8}" type="sibTrans" cxnId="{68FF60F5-082D-4AA2-AA23-F03D6D2902E8}">
      <dgm:prSet/>
      <dgm:spPr/>
      <dgm:t>
        <a:bodyPr/>
        <a:lstStyle/>
        <a:p>
          <a:endParaRPr lang="es-ES"/>
        </a:p>
      </dgm:t>
    </dgm:pt>
    <dgm:pt modelId="{2CEB1247-A462-4090-B284-A271E6B2AE28}">
      <dgm:prSet phldrT="[Texto]" custT="1"/>
      <dgm:spPr/>
      <dgm:t>
        <a:bodyPr/>
        <a:lstStyle/>
        <a:p>
          <a:r>
            <a:rPr lang="es-MX" sz="1800" dirty="0" smtClean="0"/>
            <a:t>Flujo de aire</a:t>
          </a:r>
          <a:endParaRPr lang="es-ES" sz="1800" dirty="0"/>
        </a:p>
      </dgm:t>
    </dgm:pt>
    <dgm:pt modelId="{6102EFD7-95F8-40D6-8AD5-7CE803DEDAD6}" type="parTrans" cxnId="{0217F378-4EFD-4564-B6A3-9DC1830910AF}">
      <dgm:prSet/>
      <dgm:spPr/>
      <dgm:t>
        <a:bodyPr/>
        <a:lstStyle/>
        <a:p>
          <a:endParaRPr lang="es-ES"/>
        </a:p>
      </dgm:t>
    </dgm:pt>
    <dgm:pt modelId="{8F13180E-AD28-4216-A40A-1C8DDD24FF96}" type="sibTrans" cxnId="{0217F378-4EFD-4564-B6A3-9DC1830910AF}">
      <dgm:prSet/>
      <dgm:spPr/>
      <dgm:t>
        <a:bodyPr/>
        <a:lstStyle/>
        <a:p>
          <a:endParaRPr lang="es-ES"/>
        </a:p>
      </dgm:t>
    </dgm:pt>
    <dgm:pt modelId="{1C81A128-7BCF-4541-9168-8991C2966FA4}">
      <dgm:prSet phldrT="[Texto]" custT="1"/>
      <dgm:spPr/>
      <dgm:t>
        <a:bodyPr/>
        <a:lstStyle/>
        <a:p>
          <a:r>
            <a:rPr lang="es-MX" sz="1800" dirty="0" smtClean="0"/>
            <a:t>Flujo de personal</a:t>
          </a:r>
          <a:endParaRPr lang="es-ES" sz="1800" dirty="0"/>
        </a:p>
      </dgm:t>
    </dgm:pt>
    <dgm:pt modelId="{BB787E18-6716-4B81-8FAD-865E0386CBE5}" type="parTrans" cxnId="{F36507CC-484F-4488-BF60-B9424C9237D0}">
      <dgm:prSet/>
      <dgm:spPr/>
      <dgm:t>
        <a:bodyPr/>
        <a:lstStyle/>
        <a:p>
          <a:endParaRPr lang="es-ES"/>
        </a:p>
      </dgm:t>
    </dgm:pt>
    <dgm:pt modelId="{8F0EF58B-EE82-4217-B2D7-D077C07D1C05}" type="sibTrans" cxnId="{F36507CC-484F-4488-BF60-B9424C9237D0}">
      <dgm:prSet/>
      <dgm:spPr/>
      <dgm:t>
        <a:bodyPr/>
        <a:lstStyle/>
        <a:p>
          <a:endParaRPr lang="es-ES"/>
        </a:p>
      </dgm:t>
    </dgm:pt>
    <dgm:pt modelId="{59D89094-AB64-4778-A415-DFB927AE1512}">
      <dgm:prSet phldrT="[Texto]" custT="1"/>
      <dgm:spPr/>
      <dgm:t>
        <a:bodyPr/>
        <a:lstStyle/>
        <a:p>
          <a:r>
            <a:rPr lang="es-MX" sz="1800" dirty="0" smtClean="0"/>
            <a:t>Recambio hora</a:t>
          </a:r>
          <a:endParaRPr lang="es-ES" sz="1800" dirty="0"/>
        </a:p>
      </dgm:t>
    </dgm:pt>
    <dgm:pt modelId="{BE1619C4-66D6-4AD0-B050-A43709BB8B2C}" type="parTrans" cxnId="{4351743E-028E-4B8D-A6F3-53A52E9F7FE4}">
      <dgm:prSet/>
      <dgm:spPr/>
      <dgm:t>
        <a:bodyPr/>
        <a:lstStyle/>
        <a:p>
          <a:endParaRPr lang="es-ES"/>
        </a:p>
      </dgm:t>
    </dgm:pt>
    <dgm:pt modelId="{CE2038B8-5F04-46B1-94D3-D8973EB144A4}" type="sibTrans" cxnId="{4351743E-028E-4B8D-A6F3-53A52E9F7FE4}">
      <dgm:prSet/>
      <dgm:spPr/>
      <dgm:t>
        <a:bodyPr/>
        <a:lstStyle/>
        <a:p>
          <a:endParaRPr lang="es-ES"/>
        </a:p>
      </dgm:t>
    </dgm:pt>
    <dgm:pt modelId="{521FD40C-E9D0-45E5-837A-4A86DC960E69}">
      <dgm:prSet phldrT="[Texto]" custT="1"/>
      <dgm:spPr/>
      <dgm:t>
        <a:bodyPr/>
        <a:lstStyle/>
        <a:p>
          <a:r>
            <a:rPr lang="es-MX" sz="1800" dirty="0" smtClean="0"/>
            <a:t>Flujo de materiales</a:t>
          </a:r>
          <a:endParaRPr lang="es-ES" sz="1800" dirty="0"/>
        </a:p>
      </dgm:t>
    </dgm:pt>
    <dgm:pt modelId="{C52FD6B2-80F6-4636-BF17-A11554C15E70}" type="parTrans" cxnId="{026C04DA-54BF-4596-97AD-3C39B7F11B94}">
      <dgm:prSet/>
      <dgm:spPr/>
      <dgm:t>
        <a:bodyPr/>
        <a:lstStyle/>
        <a:p>
          <a:endParaRPr lang="es-ES"/>
        </a:p>
      </dgm:t>
    </dgm:pt>
    <dgm:pt modelId="{05F656E3-C4FE-4D6C-8047-79E22C88B7DB}" type="sibTrans" cxnId="{026C04DA-54BF-4596-97AD-3C39B7F11B94}">
      <dgm:prSet/>
      <dgm:spPr/>
      <dgm:t>
        <a:bodyPr/>
        <a:lstStyle/>
        <a:p>
          <a:endParaRPr lang="es-ES"/>
        </a:p>
      </dgm:t>
    </dgm:pt>
    <dgm:pt modelId="{1043314B-3A28-4E9C-8B0F-574BEB66974A}">
      <dgm:prSet phldrT="[Texto]" custT="1"/>
      <dgm:spPr/>
      <dgm:t>
        <a:bodyPr/>
        <a:lstStyle/>
        <a:p>
          <a:r>
            <a:rPr lang="es-MX" sz="2000" dirty="0" smtClean="0"/>
            <a:t>Equipos</a:t>
          </a:r>
          <a:endParaRPr lang="es-ES" sz="2000" dirty="0"/>
        </a:p>
      </dgm:t>
    </dgm:pt>
    <dgm:pt modelId="{CCAC3A05-0BA9-4562-831E-2B5B2960AE12}" type="parTrans" cxnId="{2A6B31DE-74C4-4729-A3E5-B8A48FD7EB81}">
      <dgm:prSet/>
      <dgm:spPr/>
      <dgm:t>
        <a:bodyPr/>
        <a:lstStyle/>
        <a:p>
          <a:endParaRPr lang="es-ES"/>
        </a:p>
      </dgm:t>
    </dgm:pt>
    <dgm:pt modelId="{005042DE-8AB1-41A1-92F4-60D46A06D4FF}" type="sibTrans" cxnId="{2A6B31DE-74C4-4729-A3E5-B8A48FD7EB81}">
      <dgm:prSet/>
      <dgm:spPr/>
      <dgm:t>
        <a:bodyPr/>
        <a:lstStyle/>
        <a:p>
          <a:endParaRPr lang="es-ES"/>
        </a:p>
      </dgm:t>
    </dgm:pt>
    <dgm:pt modelId="{6ACCDF71-D24A-418C-B027-78C4FC311856}">
      <dgm:prSet phldrT="[Texto]" custT="1"/>
      <dgm:spPr/>
      <dgm:t>
        <a:bodyPr/>
        <a:lstStyle/>
        <a:p>
          <a:r>
            <a:rPr lang="es-MX" sz="1800" dirty="0" smtClean="0"/>
            <a:t>Diseño, Instalación</a:t>
          </a:r>
          <a:endParaRPr lang="es-ES" sz="1800" dirty="0"/>
        </a:p>
      </dgm:t>
    </dgm:pt>
    <dgm:pt modelId="{E901F28E-A5ED-4C4D-9E23-D353DFA2205E}" type="parTrans" cxnId="{4A8AEAEF-FF75-4909-9D1B-D6FA91F054B8}">
      <dgm:prSet/>
      <dgm:spPr/>
      <dgm:t>
        <a:bodyPr/>
        <a:lstStyle/>
        <a:p>
          <a:endParaRPr lang="es-ES"/>
        </a:p>
      </dgm:t>
    </dgm:pt>
    <dgm:pt modelId="{7C2E4B4D-460E-4851-90A7-512322AF13F7}" type="sibTrans" cxnId="{4A8AEAEF-FF75-4909-9D1B-D6FA91F054B8}">
      <dgm:prSet/>
      <dgm:spPr/>
      <dgm:t>
        <a:bodyPr/>
        <a:lstStyle/>
        <a:p>
          <a:endParaRPr lang="es-ES"/>
        </a:p>
      </dgm:t>
    </dgm:pt>
    <dgm:pt modelId="{DF644084-F035-4088-91C3-DB6409DFA433}">
      <dgm:prSet phldrT="[Texto]" custT="1"/>
      <dgm:spPr/>
      <dgm:t>
        <a:bodyPr/>
        <a:lstStyle/>
        <a:p>
          <a:r>
            <a:rPr lang="es-MX" sz="1800" dirty="0" smtClean="0"/>
            <a:t>Operación Y Desempeño</a:t>
          </a:r>
          <a:endParaRPr lang="es-ES" sz="1800" dirty="0"/>
        </a:p>
      </dgm:t>
    </dgm:pt>
    <dgm:pt modelId="{56C76E14-FFCA-4B3A-9433-9E34317CA2A8}" type="parTrans" cxnId="{DC74C820-7AEB-4141-8586-DE0E360D8F53}">
      <dgm:prSet/>
      <dgm:spPr/>
      <dgm:t>
        <a:bodyPr/>
        <a:lstStyle/>
        <a:p>
          <a:endParaRPr lang="es-ES"/>
        </a:p>
      </dgm:t>
    </dgm:pt>
    <dgm:pt modelId="{EE563296-3031-4965-A679-5B3583D86FF3}" type="sibTrans" cxnId="{DC74C820-7AEB-4141-8586-DE0E360D8F53}">
      <dgm:prSet/>
      <dgm:spPr/>
      <dgm:t>
        <a:bodyPr/>
        <a:lstStyle/>
        <a:p>
          <a:endParaRPr lang="es-ES"/>
        </a:p>
      </dgm:t>
    </dgm:pt>
    <dgm:pt modelId="{59AD2B70-B761-4927-BF07-70D03FFCF9FB}">
      <dgm:prSet phldrT="[Texto]" custT="1"/>
      <dgm:spPr/>
      <dgm:t>
        <a:bodyPr/>
        <a:lstStyle/>
        <a:p>
          <a:r>
            <a:rPr lang="es-MX" sz="2000" dirty="0" smtClean="0"/>
            <a:t>POE</a:t>
          </a:r>
          <a:endParaRPr lang="es-ES" sz="2000" dirty="0"/>
        </a:p>
      </dgm:t>
    </dgm:pt>
    <dgm:pt modelId="{6A1F03DB-C56E-4D06-AD2C-0FE713108159}" type="parTrans" cxnId="{EAFC83D9-F5CB-40F2-B898-9775781BA605}">
      <dgm:prSet/>
      <dgm:spPr/>
      <dgm:t>
        <a:bodyPr/>
        <a:lstStyle/>
        <a:p>
          <a:endParaRPr lang="es-ES"/>
        </a:p>
      </dgm:t>
    </dgm:pt>
    <dgm:pt modelId="{DDA9C792-72DE-47A9-91B5-99AC900DFF7C}" type="sibTrans" cxnId="{EAFC83D9-F5CB-40F2-B898-9775781BA605}">
      <dgm:prSet/>
      <dgm:spPr/>
      <dgm:t>
        <a:bodyPr/>
        <a:lstStyle/>
        <a:p>
          <a:endParaRPr lang="es-ES"/>
        </a:p>
      </dgm:t>
    </dgm:pt>
    <dgm:pt modelId="{A06E8551-3894-41B6-AB80-E271A9DD6C38}">
      <dgm:prSet phldrT="[Texto]" custT="1"/>
      <dgm:spPr/>
      <dgm:t>
        <a:bodyPr/>
        <a:lstStyle/>
        <a:p>
          <a:r>
            <a:rPr lang="es-MX" sz="1800" dirty="0" smtClean="0"/>
            <a:t>Definidos</a:t>
          </a:r>
          <a:endParaRPr lang="es-ES" sz="1800" dirty="0"/>
        </a:p>
      </dgm:t>
    </dgm:pt>
    <dgm:pt modelId="{089A9092-61ED-44F4-A383-AAE0CC308ED3}" type="parTrans" cxnId="{BE507B1E-F047-45B7-B9A2-C815D584C97E}">
      <dgm:prSet/>
      <dgm:spPr/>
      <dgm:t>
        <a:bodyPr/>
        <a:lstStyle/>
        <a:p>
          <a:endParaRPr lang="es-ES"/>
        </a:p>
      </dgm:t>
    </dgm:pt>
    <dgm:pt modelId="{FBC77BF5-7C15-4ACF-B8FA-2E4E09B89121}" type="sibTrans" cxnId="{BE507B1E-F047-45B7-B9A2-C815D584C97E}">
      <dgm:prSet/>
      <dgm:spPr/>
      <dgm:t>
        <a:bodyPr/>
        <a:lstStyle/>
        <a:p>
          <a:endParaRPr lang="es-ES"/>
        </a:p>
      </dgm:t>
    </dgm:pt>
    <dgm:pt modelId="{13EA6CC0-50D8-4B3A-8C3C-76F7CD6C2F2B}">
      <dgm:prSet phldrT="[Texto]" custT="1"/>
      <dgm:spPr/>
      <dgm:t>
        <a:bodyPr/>
        <a:lstStyle/>
        <a:p>
          <a:r>
            <a:rPr lang="es-MX" sz="1800" dirty="0" smtClean="0"/>
            <a:t>Estandarizados</a:t>
          </a:r>
          <a:endParaRPr lang="es-ES" sz="1800" dirty="0"/>
        </a:p>
      </dgm:t>
    </dgm:pt>
    <dgm:pt modelId="{63F7F4EA-B163-4B38-B7D8-D2AD800C9EF1}" type="parTrans" cxnId="{BEEF7FD8-4399-4190-931F-614891261786}">
      <dgm:prSet/>
      <dgm:spPr/>
      <dgm:t>
        <a:bodyPr/>
        <a:lstStyle/>
        <a:p>
          <a:endParaRPr lang="es-ES"/>
        </a:p>
      </dgm:t>
    </dgm:pt>
    <dgm:pt modelId="{1C323BC2-01BB-4CE2-A433-E495477EF6CC}" type="sibTrans" cxnId="{BEEF7FD8-4399-4190-931F-614891261786}">
      <dgm:prSet/>
      <dgm:spPr/>
      <dgm:t>
        <a:bodyPr/>
        <a:lstStyle/>
        <a:p>
          <a:endParaRPr lang="es-ES"/>
        </a:p>
      </dgm:t>
    </dgm:pt>
    <dgm:pt modelId="{190651B0-35BB-417B-B78B-066B7D505207}">
      <dgm:prSet phldrT="[Texto]" custT="1"/>
      <dgm:spPr/>
      <dgm:t>
        <a:bodyPr/>
        <a:lstStyle/>
        <a:p>
          <a:r>
            <a:rPr lang="es-MX" sz="1800" dirty="0" smtClean="0"/>
            <a:t>Naturaleza y alcance de las pruebas</a:t>
          </a:r>
          <a:endParaRPr lang="es-ES" sz="1800" dirty="0"/>
        </a:p>
      </dgm:t>
    </dgm:pt>
    <dgm:pt modelId="{37D5DAB3-7A37-4C18-86BA-385505291248}" type="parTrans" cxnId="{5747294D-0BEC-48A0-B3BF-E6F796FDA517}">
      <dgm:prSet/>
      <dgm:spPr/>
      <dgm:t>
        <a:bodyPr/>
        <a:lstStyle/>
        <a:p>
          <a:endParaRPr lang="es-ES"/>
        </a:p>
      </dgm:t>
    </dgm:pt>
    <dgm:pt modelId="{D465575E-BA77-4D35-A890-66ADEF2A48F2}" type="sibTrans" cxnId="{5747294D-0BEC-48A0-B3BF-E6F796FDA517}">
      <dgm:prSet/>
      <dgm:spPr/>
      <dgm:t>
        <a:bodyPr/>
        <a:lstStyle/>
        <a:p>
          <a:endParaRPr lang="es-ES"/>
        </a:p>
      </dgm:t>
    </dgm:pt>
    <dgm:pt modelId="{E31992A8-231D-4B61-B4C7-DDAA5ABAA6C1}" type="pres">
      <dgm:prSet presAssocID="{01A87655-4D97-4301-8987-0A36E06DFB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11F5D3-B4EE-4657-BD11-6E164C2A4FD6}" type="pres">
      <dgm:prSet presAssocID="{FB0A35D3-6454-49F3-9AB7-EA505F8FF998}" presName="linNode" presStyleCnt="0"/>
      <dgm:spPr/>
    </dgm:pt>
    <dgm:pt modelId="{72381A57-E7F7-477C-8DD2-3C3DE21D222F}" type="pres">
      <dgm:prSet presAssocID="{FB0A35D3-6454-49F3-9AB7-EA505F8FF998}" presName="parentShp" presStyleLbl="node1" presStyleIdx="0" presStyleCnt="3" custScaleX="56780" custLinFactNeighborX="-28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CE01B-626A-477C-982C-E8DC28B78BE0}" type="pres">
      <dgm:prSet presAssocID="{FB0A35D3-6454-49F3-9AB7-EA505F8FF998}" presName="childShp" presStyleLbl="bgAccFollowNode1" presStyleIdx="0" presStyleCnt="3" custScaleX="75100" custScaleY="245443" custLinFactNeighborX="-40180" custLinFactNeighborY="-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0B1B4-093E-4F76-839D-2EFC5E062976}" type="pres">
      <dgm:prSet presAssocID="{B3A2DA67-A7E1-4C81-BDDB-CBE5851BD1D8}" presName="spacing" presStyleCnt="0"/>
      <dgm:spPr/>
    </dgm:pt>
    <dgm:pt modelId="{63D8725C-B05E-4F62-A9A7-50543384F276}" type="pres">
      <dgm:prSet presAssocID="{1043314B-3A28-4E9C-8B0F-574BEB66974A}" presName="linNode" presStyleCnt="0"/>
      <dgm:spPr/>
    </dgm:pt>
    <dgm:pt modelId="{B88C3F7C-CF6E-4E7C-8058-9CEEA7CC66CE}" type="pres">
      <dgm:prSet presAssocID="{1043314B-3A28-4E9C-8B0F-574BEB66974A}" presName="parentShp" presStyleLbl="node1" presStyleIdx="1" presStyleCnt="3" custScaleX="56780" custLinFactNeighborX="7069" custLinFactNeighborY="9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CCE00-CC88-4878-A8DA-008EC8487620}" type="pres">
      <dgm:prSet presAssocID="{1043314B-3A28-4E9C-8B0F-574BEB66974A}" presName="childShp" presStyleLbl="bgAccFollowNode1" presStyleIdx="1" presStyleCnt="3" custScaleX="80907" custScaleY="116537" custLinFactNeighborX="13201" custLinFactNeighborY="9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094CE-7E50-479E-A652-C028EE5ABB19}" type="pres">
      <dgm:prSet presAssocID="{005042DE-8AB1-41A1-92F4-60D46A06D4FF}" presName="spacing" presStyleCnt="0"/>
      <dgm:spPr/>
    </dgm:pt>
    <dgm:pt modelId="{9FB5C1C8-2A75-4036-8CA9-A78F8129D8E2}" type="pres">
      <dgm:prSet presAssocID="{59AD2B70-B761-4927-BF07-70D03FFCF9FB}" presName="linNode" presStyleCnt="0"/>
      <dgm:spPr/>
    </dgm:pt>
    <dgm:pt modelId="{0EFD28B7-1B28-45FA-A5DF-3E817F7E6A51}" type="pres">
      <dgm:prSet presAssocID="{59AD2B70-B761-4927-BF07-70D03FFCF9FB}" presName="parentShp" presStyleLbl="node1" presStyleIdx="2" presStyleCnt="3" custScaleX="56780" custLinFactNeighborX="20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B77BD-CB4D-4794-9C0A-90F58EB37611}" type="pres">
      <dgm:prSet presAssocID="{59AD2B70-B761-4927-BF07-70D03FFCF9FB}" presName="childShp" presStyleLbl="bgAccFollowNode1" presStyleIdx="2" presStyleCnt="3" custScaleX="83247" custScaleY="175942" custLinFactNeighborX="36418" custLinFactNeighborY="-3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47294D-0BEC-48A0-B3BF-E6F796FDA517}" srcId="{59AD2B70-B761-4927-BF07-70D03FFCF9FB}" destId="{190651B0-35BB-417B-B78B-066B7D505207}" srcOrd="2" destOrd="0" parTransId="{37D5DAB3-7A37-4C18-86BA-385505291248}" sibTransId="{D465575E-BA77-4D35-A890-66ADEF2A48F2}"/>
    <dgm:cxn modelId="{BE507B1E-F047-45B7-B9A2-C815D584C97E}" srcId="{59AD2B70-B761-4927-BF07-70D03FFCF9FB}" destId="{A06E8551-3894-41B6-AB80-E271A9DD6C38}" srcOrd="0" destOrd="0" parTransId="{089A9092-61ED-44F4-A383-AAE0CC308ED3}" sibTransId="{FBC77BF5-7C15-4ACF-B8FA-2E4E09B89121}"/>
    <dgm:cxn modelId="{69BFCFEA-899E-45B6-BD24-3940549B88D6}" type="presOf" srcId="{6ACCDF71-D24A-418C-B027-78C4FC311856}" destId="{132CCE00-CC88-4878-A8DA-008EC8487620}" srcOrd="0" destOrd="0" presId="urn:microsoft.com/office/officeart/2005/8/layout/vList6"/>
    <dgm:cxn modelId="{0217F378-4EFD-4564-B6A3-9DC1830910AF}" srcId="{FB0A35D3-6454-49F3-9AB7-EA505F8FF998}" destId="{2CEB1247-A462-4090-B284-A271E6B2AE28}" srcOrd="0" destOrd="0" parTransId="{6102EFD7-95F8-40D6-8AD5-7CE803DEDAD6}" sibTransId="{8F13180E-AD28-4216-A40A-1C8DDD24FF96}"/>
    <dgm:cxn modelId="{644B7B5A-D2D0-4358-BB61-2B98D9A95DFB}" type="presOf" srcId="{01A87655-4D97-4301-8987-0A36E06DFB43}" destId="{E31992A8-231D-4B61-B4C7-DDAA5ABAA6C1}" srcOrd="0" destOrd="0" presId="urn:microsoft.com/office/officeart/2005/8/layout/vList6"/>
    <dgm:cxn modelId="{ED5C8E1B-54F4-442B-8EDF-BA254B638D21}" type="presOf" srcId="{190651B0-35BB-417B-B78B-066B7D505207}" destId="{8B6B77BD-CB4D-4794-9C0A-90F58EB37611}" srcOrd="0" destOrd="2" presId="urn:microsoft.com/office/officeart/2005/8/layout/vList6"/>
    <dgm:cxn modelId="{EAFC83D9-F5CB-40F2-B898-9775781BA605}" srcId="{01A87655-4D97-4301-8987-0A36E06DFB43}" destId="{59AD2B70-B761-4927-BF07-70D03FFCF9FB}" srcOrd="2" destOrd="0" parTransId="{6A1F03DB-C56E-4D06-AD2C-0FE713108159}" sibTransId="{DDA9C792-72DE-47A9-91B5-99AC900DFF7C}"/>
    <dgm:cxn modelId="{8498FC90-15BC-4156-B4E1-23E5A48201A5}" type="presOf" srcId="{59D89094-AB64-4778-A415-DFB927AE1512}" destId="{534CE01B-626A-477C-982C-E8DC28B78BE0}" srcOrd="0" destOrd="2" presId="urn:microsoft.com/office/officeart/2005/8/layout/vList6"/>
    <dgm:cxn modelId="{2B606025-BF66-466D-8E91-4F113462FA0B}" type="presOf" srcId="{DF644084-F035-4088-91C3-DB6409DFA433}" destId="{132CCE00-CC88-4878-A8DA-008EC8487620}" srcOrd="0" destOrd="1" presId="urn:microsoft.com/office/officeart/2005/8/layout/vList6"/>
    <dgm:cxn modelId="{BEEF7FD8-4399-4190-931F-614891261786}" srcId="{59AD2B70-B761-4927-BF07-70D03FFCF9FB}" destId="{13EA6CC0-50D8-4B3A-8C3C-76F7CD6C2F2B}" srcOrd="1" destOrd="0" parTransId="{63F7F4EA-B163-4B38-B7D8-D2AD800C9EF1}" sibTransId="{1C323BC2-01BB-4CE2-A433-E495477EF6CC}"/>
    <dgm:cxn modelId="{DC74C820-7AEB-4141-8586-DE0E360D8F53}" srcId="{1043314B-3A28-4E9C-8B0F-574BEB66974A}" destId="{DF644084-F035-4088-91C3-DB6409DFA433}" srcOrd="1" destOrd="0" parTransId="{56C76E14-FFCA-4B3A-9433-9E34317CA2A8}" sibTransId="{EE563296-3031-4965-A679-5B3583D86FF3}"/>
    <dgm:cxn modelId="{4A8AEAEF-FF75-4909-9D1B-D6FA91F054B8}" srcId="{1043314B-3A28-4E9C-8B0F-574BEB66974A}" destId="{6ACCDF71-D24A-418C-B027-78C4FC311856}" srcOrd="0" destOrd="0" parTransId="{E901F28E-A5ED-4C4D-9E23-D353DFA2205E}" sibTransId="{7C2E4B4D-460E-4851-90A7-512322AF13F7}"/>
    <dgm:cxn modelId="{CBCD6635-CC51-48EE-B529-A660B2400843}" type="presOf" srcId="{A06E8551-3894-41B6-AB80-E271A9DD6C38}" destId="{8B6B77BD-CB4D-4794-9C0A-90F58EB37611}" srcOrd="0" destOrd="0" presId="urn:microsoft.com/office/officeart/2005/8/layout/vList6"/>
    <dgm:cxn modelId="{026C04DA-54BF-4596-97AD-3C39B7F11B94}" srcId="{FB0A35D3-6454-49F3-9AB7-EA505F8FF998}" destId="{521FD40C-E9D0-45E5-837A-4A86DC960E69}" srcOrd="3" destOrd="0" parTransId="{C52FD6B2-80F6-4636-BF17-A11554C15E70}" sibTransId="{05F656E3-C4FE-4D6C-8047-79E22C88B7DB}"/>
    <dgm:cxn modelId="{4351743E-028E-4B8D-A6F3-53A52E9F7FE4}" srcId="{FB0A35D3-6454-49F3-9AB7-EA505F8FF998}" destId="{59D89094-AB64-4778-A415-DFB927AE1512}" srcOrd="2" destOrd="0" parTransId="{BE1619C4-66D6-4AD0-B050-A43709BB8B2C}" sibTransId="{CE2038B8-5F04-46B1-94D3-D8973EB144A4}"/>
    <dgm:cxn modelId="{A0CF1959-76F7-4773-801A-D64010759CDA}" type="presOf" srcId="{1C81A128-7BCF-4541-9168-8991C2966FA4}" destId="{534CE01B-626A-477C-982C-E8DC28B78BE0}" srcOrd="0" destOrd="1" presId="urn:microsoft.com/office/officeart/2005/8/layout/vList6"/>
    <dgm:cxn modelId="{979E0861-6769-44A5-B699-2081AAB66F43}" type="presOf" srcId="{FB0A35D3-6454-49F3-9AB7-EA505F8FF998}" destId="{72381A57-E7F7-477C-8DD2-3C3DE21D222F}" srcOrd="0" destOrd="0" presId="urn:microsoft.com/office/officeart/2005/8/layout/vList6"/>
    <dgm:cxn modelId="{44140EF1-B644-40C0-963E-D67CA1F212AB}" type="presOf" srcId="{521FD40C-E9D0-45E5-837A-4A86DC960E69}" destId="{534CE01B-626A-477C-982C-E8DC28B78BE0}" srcOrd="0" destOrd="3" presId="urn:microsoft.com/office/officeart/2005/8/layout/vList6"/>
    <dgm:cxn modelId="{B158590A-1C33-45FE-A4A9-0D8417567024}" type="presOf" srcId="{1043314B-3A28-4E9C-8B0F-574BEB66974A}" destId="{B88C3F7C-CF6E-4E7C-8058-9CEEA7CC66CE}" srcOrd="0" destOrd="0" presId="urn:microsoft.com/office/officeart/2005/8/layout/vList6"/>
    <dgm:cxn modelId="{2A6B31DE-74C4-4729-A3E5-B8A48FD7EB81}" srcId="{01A87655-4D97-4301-8987-0A36E06DFB43}" destId="{1043314B-3A28-4E9C-8B0F-574BEB66974A}" srcOrd="1" destOrd="0" parTransId="{CCAC3A05-0BA9-4562-831E-2B5B2960AE12}" sibTransId="{005042DE-8AB1-41A1-92F4-60D46A06D4FF}"/>
    <dgm:cxn modelId="{615F3CBB-92FC-4DBE-BC2E-2956BB6830B3}" type="presOf" srcId="{59AD2B70-B761-4927-BF07-70D03FFCF9FB}" destId="{0EFD28B7-1B28-45FA-A5DF-3E817F7E6A51}" srcOrd="0" destOrd="0" presId="urn:microsoft.com/office/officeart/2005/8/layout/vList6"/>
    <dgm:cxn modelId="{54AD1406-36AB-4617-B9C5-2CBB903FA351}" type="presOf" srcId="{2CEB1247-A462-4090-B284-A271E6B2AE28}" destId="{534CE01B-626A-477C-982C-E8DC28B78BE0}" srcOrd="0" destOrd="0" presId="urn:microsoft.com/office/officeart/2005/8/layout/vList6"/>
    <dgm:cxn modelId="{8BFE8381-354B-4710-A165-E3A1F4B3E4AB}" type="presOf" srcId="{13EA6CC0-50D8-4B3A-8C3C-76F7CD6C2F2B}" destId="{8B6B77BD-CB4D-4794-9C0A-90F58EB37611}" srcOrd="0" destOrd="1" presId="urn:microsoft.com/office/officeart/2005/8/layout/vList6"/>
    <dgm:cxn modelId="{F36507CC-484F-4488-BF60-B9424C9237D0}" srcId="{FB0A35D3-6454-49F3-9AB7-EA505F8FF998}" destId="{1C81A128-7BCF-4541-9168-8991C2966FA4}" srcOrd="1" destOrd="0" parTransId="{BB787E18-6716-4B81-8FAD-865E0386CBE5}" sibTransId="{8F0EF58B-EE82-4217-B2D7-D077C07D1C05}"/>
    <dgm:cxn modelId="{68FF60F5-082D-4AA2-AA23-F03D6D2902E8}" srcId="{01A87655-4D97-4301-8987-0A36E06DFB43}" destId="{FB0A35D3-6454-49F3-9AB7-EA505F8FF998}" srcOrd="0" destOrd="0" parTransId="{4C8A24D0-7000-4556-8247-92B5A70AA9B8}" sibTransId="{B3A2DA67-A7E1-4C81-BDDB-CBE5851BD1D8}"/>
    <dgm:cxn modelId="{378C37D1-6E58-4CA8-9467-5BD1181CAF23}" type="presParOf" srcId="{E31992A8-231D-4B61-B4C7-DDAA5ABAA6C1}" destId="{5811F5D3-B4EE-4657-BD11-6E164C2A4FD6}" srcOrd="0" destOrd="0" presId="urn:microsoft.com/office/officeart/2005/8/layout/vList6"/>
    <dgm:cxn modelId="{9805D21D-CB78-4134-AC48-591071155D9C}" type="presParOf" srcId="{5811F5D3-B4EE-4657-BD11-6E164C2A4FD6}" destId="{72381A57-E7F7-477C-8DD2-3C3DE21D222F}" srcOrd="0" destOrd="0" presId="urn:microsoft.com/office/officeart/2005/8/layout/vList6"/>
    <dgm:cxn modelId="{51F22D0A-5414-4F53-9201-545CDAD9FB00}" type="presParOf" srcId="{5811F5D3-B4EE-4657-BD11-6E164C2A4FD6}" destId="{534CE01B-626A-477C-982C-E8DC28B78BE0}" srcOrd="1" destOrd="0" presId="urn:microsoft.com/office/officeart/2005/8/layout/vList6"/>
    <dgm:cxn modelId="{5996ADD0-043D-43F7-8C18-FD9E148E2C23}" type="presParOf" srcId="{E31992A8-231D-4B61-B4C7-DDAA5ABAA6C1}" destId="{FD90B1B4-093E-4F76-839D-2EFC5E062976}" srcOrd="1" destOrd="0" presId="urn:microsoft.com/office/officeart/2005/8/layout/vList6"/>
    <dgm:cxn modelId="{73498648-B1EF-4B4A-A443-70C95841AE17}" type="presParOf" srcId="{E31992A8-231D-4B61-B4C7-DDAA5ABAA6C1}" destId="{63D8725C-B05E-4F62-A9A7-50543384F276}" srcOrd="2" destOrd="0" presId="urn:microsoft.com/office/officeart/2005/8/layout/vList6"/>
    <dgm:cxn modelId="{09162FE0-E86D-4CBF-80D1-730B246C36E4}" type="presParOf" srcId="{63D8725C-B05E-4F62-A9A7-50543384F276}" destId="{B88C3F7C-CF6E-4E7C-8058-9CEEA7CC66CE}" srcOrd="0" destOrd="0" presId="urn:microsoft.com/office/officeart/2005/8/layout/vList6"/>
    <dgm:cxn modelId="{248AADF0-29CA-44A3-9F7F-7D4D74A56989}" type="presParOf" srcId="{63D8725C-B05E-4F62-A9A7-50543384F276}" destId="{132CCE00-CC88-4878-A8DA-008EC8487620}" srcOrd="1" destOrd="0" presId="urn:microsoft.com/office/officeart/2005/8/layout/vList6"/>
    <dgm:cxn modelId="{80D48ADC-0BD2-4032-BF1C-A35F04521339}" type="presParOf" srcId="{E31992A8-231D-4B61-B4C7-DDAA5ABAA6C1}" destId="{CEC094CE-7E50-479E-A652-C028EE5ABB19}" srcOrd="3" destOrd="0" presId="urn:microsoft.com/office/officeart/2005/8/layout/vList6"/>
    <dgm:cxn modelId="{D1D0DCD7-D270-4ABC-B120-90F90BE5A133}" type="presParOf" srcId="{E31992A8-231D-4B61-B4C7-DDAA5ABAA6C1}" destId="{9FB5C1C8-2A75-4036-8CA9-A78F8129D8E2}" srcOrd="4" destOrd="0" presId="urn:microsoft.com/office/officeart/2005/8/layout/vList6"/>
    <dgm:cxn modelId="{8CFE5C0C-91A8-452A-95E4-902A0A8E4780}" type="presParOf" srcId="{9FB5C1C8-2A75-4036-8CA9-A78F8129D8E2}" destId="{0EFD28B7-1B28-45FA-A5DF-3E817F7E6A51}" srcOrd="0" destOrd="0" presId="urn:microsoft.com/office/officeart/2005/8/layout/vList6"/>
    <dgm:cxn modelId="{CDD243F5-CE0F-46FB-881A-141A73E82121}" type="presParOf" srcId="{9FB5C1C8-2A75-4036-8CA9-A78F8129D8E2}" destId="{8B6B77BD-CB4D-4794-9C0A-90F58EB37611}" srcOrd="1" destOrd="0" presId="urn:microsoft.com/office/officeart/2005/8/layout/v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3B9D59-7AD6-4AA9-9581-C39A1F1F4C6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A32019-DAC4-4CD2-8A3A-BFE7A0938467}">
      <dgm:prSet phldrT="[Texto]" custT="1"/>
      <dgm:spPr/>
      <dgm:t>
        <a:bodyPr/>
        <a:lstStyle/>
        <a:p>
          <a:r>
            <a:rPr lang="es-MX" sz="2200" dirty="0" smtClean="0"/>
            <a:t>IDENTIFICACIÓN DE RIESGOS</a:t>
          </a:r>
          <a:endParaRPr lang="es-ES" sz="2200" dirty="0"/>
        </a:p>
      </dgm:t>
    </dgm:pt>
    <dgm:pt modelId="{79C2ECF8-7B27-4B45-BC06-E3153C96F16F}" type="parTrans" cxnId="{B65278B2-51ED-4F61-A7D7-60D57D012665}">
      <dgm:prSet/>
      <dgm:spPr/>
      <dgm:t>
        <a:bodyPr/>
        <a:lstStyle/>
        <a:p>
          <a:endParaRPr lang="es-ES" sz="2200"/>
        </a:p>
      </dgm:t>
    </dgm:pt>
    <dgm:pt modelId="{7D0356B2-853B-4CF1-AA79-FDF91D09F8A6}" type="sibTrans" cxnId="{B65278B2-51ED-4F61-A7D7-60D57D012665}">
      <dgm:prSet/>
      <dgm:spPr/>
      <dgm:t>
        <a:bodyPr/>
        <a:lstStyle/>
        <a:p>
          <a:endParaRPr lang="es-ES" sz="2200"/>
        </a:p>
      </dgm:t>
    </dgm:pt>
    <dgm:pt modelId="{B66245D6-C6E6-4F02-AFB2-A876E290C85F}">
      <dgm:prSet phldrT="[Texto]" custT="1"/>
      <dgm:spPr/>
      <dgm:t>
        <a:bodyPr/>
        <a:lstStyle/>
        <a:p>
          <a:r>
            <a:rPr lang="es-MX" sz="2200" dirty="0" smtClean="0"/>
            <a:t>PROCESO</a:t>
          </a:r>
          <a:endParaRPr lang="es-ES" sz="2200" dirty="0"/>
        </a:p>
      </dgm:t>
    </dgm:pt>
    <dgm:pt modelId="{79B5B450-66B7-4DEC-8C0F-B6BCAA4D8B39}" type="parTrans" cxnId="{48625951-AE85-4C1D-9E93-84277E4D013D}">
      <dgm:prSet/>
      <dgm:spPr/>
      <dgm:t>
        <a:bodyPr/>
        <a:lstStyle/>
        <a:p>
          <a:endParaRPr lang="es-ES" sz="2200"/>
        </a:p>
      </dgm:t>
    </dgm:pt>
    <dgm:pt modelId="{A82B452D-5BCF-464B-A2E1-A7F36AD1CE45}" type="sibTrans" cxnId="{48625951-AE85-4C1D-9E93-84277E4D013D}">
      <dgm:prSet/>
      <dgm:spPr/>
      <dgm:t>
        <a:bodyPr/>
        <a:lstStyle/>
        <a:p>
          <a:endParaRPr lang="es-ES" sz="2200"/>
        </a:p>
      </dgm:t>
    </dgm:pt>
    <dgm:pt modelId="{81234CA9-4945-45F3-9644-533864510DD2}">
      <dgm:prSet phldrT="[Texto]" custT="1"/>
      <dgm:spPr/>
      <dgm:t>
        <a:bodyPr/>
        <a:lstStyle/>
        <a:p>
          <a:r>
            <a:rPr lang="es-MX" sz="2200" dirty="0" smtClean="0"/>
            <a:t>PRODUCTO</a:t>
          </a:r>
          <a:endParaRPr lang="es-ES" sz="2200" dirty="0"/>
        </a:p>
      </dgm:t>
    </dgm:pt>
    <dgm:pt modelId="{1E5C9A7D-B89D-4145-A2BB-104E8851B2C9}" type="parTrans" cxnId="{0C55A9BA-81C6-401A-A5AE-05804B28F181}">
      <dgm:prSet/>
      <dgm:spPr/>
      <dgm:t>
        <a:bodyPr/>
        <a:lstStyle/>
        <a:p>
          <a:endParaRPr lang="es-ES" sz="2200"/>
        </a:p>
      </dgm:t>
    </dgm:pt>
    <dgm:pt modelId="{EF9E549C-C4A2-485F-A7CA-E9F3ECD3F803}" type="sibTrans" cxnId="{0C55A9BA-81C6-401A-A5AE-05804B28F181}">
      <dgm:prSet/>
      <dgm:spPr/>
      <dgm:t>
        <a:bodyPr/>
        <a:lstStyle/>
        <a:p>
          <a:endParaRPr lang="es-ES" sz="2200"/>
        </a:p>
      </dgm:t>
    </dgm:pt>
    <dgm:pt modelId="{0AAC7859-8015-4693-A1A8-1B5D810CB219}">
      <dgm:prSet phldrT="[Texto]" custT="1"/>
      <dgm:spPr/>
      <dgm:t>
        <a:bodyPr/>
        <a:lstStyle/>
        <a:p>
          <a:r>
            <a:rPr lang="es-MX" sz="2200" dirty="0" smtClean="0"/>
            <a:t>ANALISIS Y EVALUACIÓN DE RIESGOS</a:t>
          </a:r>
          <a:endParaRPr lang="es-ES" sz="2200" dirty="0"/>
        </a:p>
      </dgm:t>
    </dgm:pt>
    <dgm:pt modelId="{69546142-7109-404D-BED0-2E9B349DC18A}" type="parTrans" cxnId="{C240390B-AC02-4C49-8C4D-8EA6F948F695}">
      <dgm:prSet/>
      <dgm:spPr/>
      <dgm:t>
        <a:bodyPr/>
        <a:lstStyle/>
        <a:p>
          <a:endParaRPr lang="es-ES" sz="2200"/>
        </a:p>
      </dgm:t>
    </dgm:pt>
    <dgm:pt modelId="{982C88F6-C26B-4CDD-8FBB-4A2340D231D1}" type="sibTrans" cxnId="{C240390B-AC02-4C49-8C4D-8EA6F948F695}">
      <dgm:prSet/>
      <dgm:spPr/>
      <dgm:t>
        <a:bodyPr/>
        <a:lstStyle/>
        <a:p>
          <a:endParaRPr lang="es-ES" sz="2200"/>
        </a:p>
      </dgm:t>
    </dgm:pt>
    <dgm:pt modelId="{F1C82542-C931-4E12-B864-ECA42C8B0D07}">
      <dgm:prSet phldrT="[Texto]" custT="1"/>
      <dgm:spPr/>
      <dgm:t>
        <a:bodyPr/>
        <a:lstStyle/>
        <a:p>
          <a:r>
            <a:rPr lang="es-MX" sz="2200" dirty="0" smtClean="0"/>
            <a:t>SEVERIDAD</a:t>
          </a:r>
          <a:endParaRPr lang="es-ES" sz="2200" dirty="0"/>
        </a:p>
      </dgm:t>
    </dgm:pt>
    <dgm:pt modelId="{64E78085-183F-4E21-8FA4-79B999EC3E23}" type="parTrans" cxnId="{52A1BE81-46DB-4784-9EB8-3A7979E953B4}">
      <dgm:prSet/>
      <dgm:spPr/>
      <dgm:t>
        <a:bodyPr/>
        <a:lstStyle/>
        <a:p>
          <a:endParaRPr lang="es-ES" sz="2200"/>
        </a:p>
      </dgm:t>
    </dgm:pt>
    <dgm:pt modelId="{2F452DE0-24C3-4D12-9C1E-1FD440E10026}" type="sibTrans" cxnId="{52A1BE81-46DB-4784-9EB8-3A7979E953B4}">
      <dgm:prSet/>
      <dgm:spPr/>
      <dgm:t>
        <a:bodyPr/>
        <a:lstStyle/>
        <a:p>
          <a:endParaRPr lang="es-ES" sz="2200"/>
        </a:p>
      </dgm:t>
    </dgm:pt>
    <dgm:pt modelId="{EC0A5577-FF81-4463-B23C-126D5B5BF4CD}">
      <dgm:prSet phldrT="[Texto]" custT="1"/>
      <dgm:spPr/>
      <dgm:t>
        <a:bodyPr/>
        <a:lstStyle/>
        <a:p>
          <a:r>
            <a:rPr lang="es-MX" sz="2200" dirty="0" smtClean="0"/>
            <a:t>PROBABILIDAD</a:t>
          </a:r>
          <a:endParaRPr lang="es-ES" sz="2200" dirty="0"/>
        </a:p>
      </dgm:t>
    </dgm:pt>
    <dgm:pt modelId="{AE7098A0-753A-4D7C-A772-517DF0DF3D68}" type="parTrans" cxnId="{10567FC4-9E41-45EF-81D1-9F413DF02D61}">
      <dgm:prSet/>
      <dgm:spPr/>
      <dgm:t>
        <a:bodyPr/>
        <a:lstStyle/>
        <a:p>
          <a:endParaRPr lang="es-ES" sz="2200"/>
        </a:p>
      </dgm:t>
    </dgm:pt>
    <dgm:pt modelId="{70AB1395-CAEB-4B68-9047-534C1DFF6E21}" type="sibTrans" cxnId="{10567FC4-9E41-45EF-81D1-9F413DF02D61}">
      <dgm:prSet/>
      <dgm:spPr/>
      <dgm:t>
        <a:bodyPr/>
        <a:lstStyle/>
        <a:p>
          <a:endParaRPr lang="es-ES" sz="2200"/>
        </a:p>
      </dgm:t>
    </dgm:pt>
    <dgm:pt modelId="{C6BCD748-D0DB-4962-9859-8102EE1D37B5}">
      <dgm:prSet phldrT="[Texto]" custT="1"/>
      <dgm:spPr/>
      <dgm:t>
        <a:bodyPr/>
        <a:lstStyle/>
        <a:p>
          <a:r>
            <a:rPr lang="es-MX" sz="2200" dirty="0" smtClean="0"/>
            <a:t>MANEJO DE RIESGOS</a:t>
          </a:r>
          <a:endParaRPr lang="es-ES" sz="2200" dirty="0"/>
        </a:p>
      </dgm:t>
    </dgm:pt>
    <dgm:pt modelId="{7382620B-8FF1-4F2F-8F29-869400164FA2}" type="parTrans" cxnId="{342FCA8F-6F30-4991-9411-A667CEA607FE}">
      <dgm:prSet/>
      <dgm:spPr/>
      <dgm:t>
        <a:bodyPr/>
        <a:lstStyle/>
        <a:p>
          <a:endParaRPr lang="es-ES" sz="2200"/>
        </a:p>
      </dgm:t>
    </dgm:pt>
    <dgm:pt modelId="{DC2986BC-9D1A-4F86-B5E8-C4E44CDE72EC}" type="sibTrans" cxnId="{342FCA8F-6F30-4991-9411-A667CEA607FE}">
      <dgm:prSet/>
      <dgm:spPr/>
      <dgm:t>
        <a:bodyPr/>
        <a:lstStyle/>
        <a:p>
          <a:endParaRPr lang="es-ES" sz="2200"/>
        </a:p>
      </dgm:t>
    </dgm:pt>
    <dgm:pt modelId="{8C62CFDF-89AA-472D-9EF8-450DCC96CAB8}">
      <dgm:prSet phldrT="[Texto]" custT="1"/>
      <dgm:spPr/>
      <dgm:t>
        <a:bodyPr/>
        <a:lstStyle/>
        <a:p>
          <a:r>
            <a:rPr lang="es-MX" sz="2200" dirty="0" smtClean="0"/>
            <a:t>CONTROL</a:t>
          </a:r>
          <a:endParaRPr lang="es-ES" sz="2200" dirty="0"/>
        </a:p>
      </dgm:t>
    </dgm:pt>
    <dgm:pt modelId="{2BE6BD92-7343-4B3C-A6C6-127353F70A17}" type="parTrans" cxnId="{130500AA-9FA1-4152-BC5B-E934665E39CE}">
      <dgm:prSet/>
      <dgm:spPr/>
      <dgm:t>
        <a:bodyPr/>
        <a:lstStyle/>
        <a:p>
          <a:endParaRPr lang="es-ES" sz="2200"/>
        </a:p>
      </dgm:t>
    </dgm:pt>
    <dgm:pt modelId="{97153BED-2E5E-42EE-A1DF-D0B10AF340C1}" type="sibTrans" cxnId="{130500AA-9FA1-4152-BC5B-E934665E39CE}">
      <dgm:prSet/>
      <dgm:spPr/>
      <dgm:t>
        <a:bodyPr/>
        <a:lstStyle/>
        <a:p>
          <a:endParaRPr lang="es-ES" sz="2200"/>
        </a:p>
      </dgm:t>
    </dgm:pt>
    <dgm:pt modelId="{DA145419-119B-4240-A505-A65C8CC0F6B4}">
      <dgm:prSet phldrT="[Texto]" custT="1"/>
      <dgm:spPr/>
      <dgm:t>
        <a:bodyPr/>
        <a:lstStyle/>
        <a:p>
          <a:r>
            <a:rPr lang="es-MX" sz="2200" dirty="0" smtClean="0"/>
            <a:t>ELIMINACIÓN</a:t>
          </a:r>
          <a:endParaRPr lang="es-ES" sz="2200" dirty="0"/>
        </a:p>
      </dgm:t>
    </dgm:pt>
    <dgm:pt modelId="{4121323B-8694-4CC9-A9EF-446342556CC6}" type="parTrans" cxnId="{CFA93A0C-A4F8-496B-8E94-9A9CB4DEFEAD}">
      <dgm:prSet/>
      <dgm:spPr/>
      <dgm:t>
        <a:bodyPr/>
        <a:lstStyle/>
        <a:p>
          <a:endParaRPr lang="es-ES" sz="2200"/>
        </a:p>
      </dgm:t>
    </dgm:pt>
    <dgm:pt modelId="{69BD3199-6710-4252-A7BC-6113648BAC83}" type="sibTrans" cxnId="{CFA93A0C-A4F8-496B-8E94-9A9CB4DEFEAD}">
      <dgm:prSet/>
      <dgm:spPr/>
      <dgm:t>
        <a:bodyPr/>
        <a:lstStyle/>
        <a:p>
          <a:endParaRPr lang="es-ES" sz="2200"/>
        </a:p>
      </dgm:t>
    </dgm:pt>
    <dgm:pt modelId="{3A14EF50-9554-45D4-8131-994BDE951564}">
      <dgm:prSet phldrT="[Texto]" custT="1"/>
      <dgm:spPr/>
      <dgm:t>
        <a:bodyPr/>
        <a:lstStyle/>
        <a:p>
          <a:r>
            <a:rPr lang="es-MX" sz="2200" dirty="0" smtClean="0"/>
            <a:t>DETECCIÓN</a:t>
          </a:r>
          <a:endParaRPr lang="es-ES" sz="2200" dirty="0"/>
        </a:p>
      </dgm:t>
    </dgm:pt>
    <dgm:pt modelId="{9B2698FB-A804-456B-8F99-F3C0B88EB7E2}" type="parTrans" cxnId="{277085CE-BBA3-4CA2-BE29-54BAD0CF7667}">
      <dgm:prSet/>
      <dgm:spPr/>
      <dgm:t>
        <a:bodyPr/>
        <a:lstStyle/>
        <a:p>
          <a:endParaRPr lang="es-ES" sz="2200"/>
        </a:p>
      </dgm:t>
    </dgm:pt>
    <dgm:pt modelId="{B62C0742-0439-413C-BD17-19C3BFBE5215}" type="sibTrans" cxnId="{277085CE-BBA3-4CA2-BE29-54BAD0CF7667}">
      <dgm:prSet/>
      <dgm:spPr/>
      <dgm:t>
        <a:bodyPr/>
        <a:lstStyle/>
        <a:p>
          <a:endParaRPr lang="es-ES" sz="2200"/>
        </a:p>
      </dgm:t>
    </dgm:pt>
    <dgm:pt modelId="{04B34A92-9E6B-42E1-9C8F-FBF90F20DCC9}">
      <dgm:prSet phldrT="[Texto]" custT="1"/>
      <dgm:spPr/>
      <dgm:t>
        <a:bodyPr/>
        <a:lstStyle/>
        <a:p>
          <a:r>
            <a:rPr lang="es-MX" sz="2200" dirty="0" smtClean="0"/>
            <a:t>ACEPTACIÓN</a:t>
          </a:r>
          <a:endParaRPr lang="es-ES" sz="2200" dirty="0"/>
        </a:p>
      </dgm:t>
    </dgm:pt>
    <dgm:pt modelId="{910EE6B8-42F7-488B-AE7D-4E573A22D746}" type="parTrans" cxnId="{AB538825-7CB1-4C37-A090-F386B9C27DEF}">
      <dgm:prSet/>
      <dgm:spPr/>
      <dgm:t>
        <a:bodyPr/>
        <a:lstStyle/>
        <a:p>
          <a:endParaRPr lang="es-ES" sz="2200"/>
        </a:p>
      </dgm:t>
    </dgm:pt>
    <dgm:pt modelId="{D317E772-98C5-486B-8B63-630811E8A95C}" type="sibTrans" cxnId="{AB538825-7CB1-4C37-A090-F386B9C27DEF}">
      <dgm:prSet/>
      <dgm:spPr/>
      <dgm:t>
        <a:bodyPr/>
        <a:lstStyle/>
        <a:p>
          <a:endParaRPr lang="es-ES" sz="2200"/>
        </a:p>
      </dgm:t>
    </dgm:pt>
    <dgm:pt modelId="{F599A3B1-13B5-453D-AA0C-C75BA40F32A9}">
      <dgm:prSet phldrT="[Texto]" custT="1"/>
      <dgm:spPr/>
      <dgm:t>
        <a:bodyPr/>
        <a:lstStyle/>
        <a:p>
          <a:r>
            <a:rPr lang="es-MX" sz="2200" dirty="0" smtClean="0"/>
            <a:t>COMUNICACIÓN</a:t>
          </a:r>
          <a:endParaRPr lang="es-ES" sz="2200" dirty="0"/>
        </a:p>
      </dgm:t>
    </dgm:pt>
    <dgm:pt modelId="{048C470C-52EA-4400-92B9-F616BD9A3885}" type="parTrans" cxnId="{02FF6136-23D8-4B9C-B40F-C7321C2D8EC9}">
      <dgm:prSet/>
      <dgm:spPr/>
      <dgm:t>
        <a:bodyPr/>
        <a:lstStyle/>
        <a:p>
          <a:endParaRPr lang="es-ES" sz="2200"/>
        </a:p>
      </dgm:t>
    </dgm:pt>
    <dgm:pt modelId="{2F5AB987-FEF4-4A63-B39B-57981A4A4CE9}" type="sibTrans" cxnId="{02FF6136-23D8-4B9C-B40F-C7321C2D8EC9}">
      <dgm:prSet/>
      <dgm:spPr/>
      <dgm:t>
        <a:bodyPr/>
        <a:lstStyle/>
        <a:p>
          <a:endParaRPr lang="es-ES" sz="2200"/>
        </a:p>
      </dgm:t>
    </dgm:pt>
    <dgm:pt modelId="{479B57DF-DB2B-41F9-8567-41F5633D64BF}">
      <dgm:prSet phldrT="[Texto]" custT="1"/>
      <dgm:spPr/>
      <dgm:t>
        <a:bodyPr/>
        <a:lstStyle/>
        <a:p>
          <a:r>
            <a:rPr lang="es-MX" sz="2200" dirty="0" smtClean="0"/>
            <a:t>REVISIÓN</a:t>
          </a:r>
          <a:endParaRPr lang="es-ES" sz="2200" dirty="0"/>
        </a:p>
      </dgm:t>
    </dgm:pt>
    <dgm:pt modelId="{C5528FF3-EE65-4214-BF2E-4C07058AA2AE}" type="parTrans" cxnId="{F949899B-6DA3-4F84-9C4E-47AF5F112759}">
      <dgm:prSet/>
      <dgm:spPr/>
      <dgm:t>
        <a:bodyPr/>
        <a:lstStyle/>
        <a:p>
          <a:endParaRPr lang="es-ES" sz="2200"/>
        </a:p>
      </dgm:t>
    </dgm:pt>
    <dgm:pt modelId="{5F0876BE-A7E0-4979-B85D-C54993FF95D9}" type="sibTrans" cxnId="{F949899B-6DA3-4F84-9C4E-47AF5F112759}">
      <dgm:prSet/>
      <dgm:spPr/>
      <dgm:t>
        <a:bodyPr/>
        <a:lstStyle/>
        <a:p>
          <a:endParaRPr lang="es-ES" sz="2200"/>
        </a:p>
      </dgm:t>
    </dgm:pt>
    <dgm:pt modelId="{FC56DFA4-74A4-4A26-8FD7-9403E3997936}" type="pres">
      <dgm:prSet presAssocID="{023B9D59-7AD6-4AA9-9581-C39A1F1F4C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1CC375-5EB2-4F68-9673-46BA77929357}" type="pres">
      <dgm:prSet presAssocID="{04B34A92-9E6B-42E1-9C8F-FBF90F20DCC9}" presName="boxAndChildren" presStyleCnt="0"/>
      <dgm:spPr/>
    </dgm:pt>
    <dgm:pt modelId="{199E2EB7-3CC6-4026-9538-179D82605F09}" type="pres">
      <dgm:prSet presAssocID="{04B34A92-9E6B-42E1-9C8F-FBF90F20DCC9}" presName="parentTextBox" presStyleLbl="node1" presStyleIdx="0" presStyleCnt="4"/>
      <dgm:spPr/>
      <dgm:t>
        <a:bodyPr/>
        <a:lstStyle/>
        <a:p>
          <a:endParaRPr lang="es-ES"/>
        </a:p>
      </dgm:t>
    </dgm:pt>
    <dgm:pt modelId="{E79F3A9D-05EE-4C81-91E6-FFBB4FA16783}" type="pres">
      <dgm:prSet presAssocID="{04B34A92-9E6B-42E1-9C8F-FBF90F20DCC9}" presName="entireBox" presStyleLbl="node1" presStyleIdx="0" presStyleCnt="4"/>
      <dgm:spPr/>
      <dgm:t>
        <a:bodyPr/>
        <a:lstStyle/>
        <a:p>
          <a:endParaRPr lang="es-ES"/>
        </a:p>
      </dgm:t>
    </dgm:pt>
    <dgm:pt modelId="{E5006E65-A9EF-4694-B0F4-B874320D4FD8}" type="pres">
      <dgm:prSet presAssocID="{04B34A92-9E6B-42E1-9C8F-FBF90F20DCC9}" presName="descendantBox" presStyleCnt="0"/>
      <dgm:spPr/>
    </dgm:pt>
    <dgm:pt modelId="{137099C7-E2FF-4C65-B171-930C98964EC9}" type="pres">
      <dgm:prSet presAssocID="{F599A3B1-13B5-453D-AA0C-C75BA40F32A9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837C7-2274-4C24-92D6-95C239F2EE9D}" type="pres">
      <dgm:prSet presAssocID="{479B57DF-DB2B-41F9-8567-41F5633D64BF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55CAD-9953-4101-A44E-B4BAEDCE6AA5}" type="pres">
      <dgm:prSet presAssocID="{DC2986BC-9D1A-4F86-B5E8-C4E44CDE72EC}" presName="sp" presStyleCnt="0"/>
      <dgm:spPr/>
    </dgm:pt>
    <dgm:pt modelId="{29E4AB5D-D8C4-42D2-94F7-F9E005805BF5}" type="pres">
      <dgm:prSet presAssocID="{C6BCD748-D0DB-4962-9859-8102EE1D37B5}" presName="arrowAndChildren" presStyleCnt="0"/>
      <dgm:spPr/>
    </dgm:pt>
    <dgm:pt modelId="{932DEA01-70A3-483D-AC43-B033AD6F919C}" type="pres">
      <dgm:prSet presAssocID="{C6BCD748-D0DB-4962-9859-8102EE1D37B5}" presName="parentTextArrow" presStyleLbl="node1" presStyleIdx="0" presStyleCnt="4"/>
      <dgm:spPr/>
      <dgm:t>
        <a:bodyPr/>
        <a:lstStyle/>
        <a:p>
          <a:endParaRPr lang="es-ES"/>
        </a:p>
      </dgm:t>
    </dgm:pt>
    <dgm:pt modelId="{D7A0E850-84A4-4FFE-945B-5B49DDFD7994}" type="pres">
      <dgm:prSet presAssocID="{C6BCD748-D0DB-4962-9859-8102EE1D37B5}" presName="arrow" presStyleLbl="node1" presStyleIdx="1" presStyleCnt="4"/>
      <dgm:spPr/>
      <dgm:t>
        <a:bodyPr/>
        <a:lstStyle/>
        <a:p>
          <a:endParaRPr lang="es-ES"/>
        </a:p>
      </dgm:t>
    </dgm:pt>
    <dgm:pt modelId="{6A615EED-42A1-41A6-BA33-2ECF063F39FE}" type="pres">
      <dgm:prSet presAssocID="{C6BCD748-D0DB-4962-9859-8102EE1D37B5}" presName="descendantArrow" presStyleCnt="0"/>
      <dgm:spPr/>
    </dgm:pt>
    <dgm:pt modelId="{12D154B0-3D88-40C3-9BC4-6860DE352976}" type="pres">
      <dgm:prSet presAssocID="{8C62CFDF-89AA-472D-9EF8-450DCC96CAB8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B4BBB-2D6D-4984-ADE6-C1C5ECAECA23}" type="pres">
      <dgm:prSet presAssocID="{DA145419-119B-4240-A505-A65C8CC0F6B4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7ED23-1699-470C-A798-F83540E23B60}" type="pres">
      <dgm:prSet presAssocID="{982C88F6-C26B-4CDD-8FBB-4A2340D231D1}" presName="sp" presStyleCnt="0"/>
      <dgm:spPr/>
    </dgm:pt>
    <dgm:pt modelId="{A55CAB5B-68B6-4027-8936-5636C8436082}" type="pres">
      <dgm:prSet presAssocID="{0AAC7859-8015-4693-A1A8-1B5D810CB219}" presName="arrowAndChildren" presStyleCnt="0"/>
      <dgm:spPr/>
    </dgm:pt>
    <dgm:pt modelId="{7156963D-A74F-471A-9E14-FF44AA8CEBC8}" type="pres">
      <dgm:prSet presAssocID="{0AAC7859-8015-4693-A1A8-1B5D810CB219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7823BEA8-410E-4A0F-AC30-F64F2D280EAA}" type="pres">
      <dgm:prSet presAssocID="{0AAC7859-8015-4693-A1A8-1B5D810CB219}" presName="arrow" presStyleLbl="node1" presStyleIdx="2" presStyleCnt="4"/>
      <dgm:spPr/>
      <dgm:t>
        <a:bodyPr/>
        <a:lstStyle/>
        <a:p>
          <a:endParaRPr lang="es-ES"/>
        </a:p>
      </dgm:t>
    </dgm:pt>
    <dgm:pt modelId="{2A4CC137-4B88-4D4B-8788-D3CAE6255CB6}" type="pres">
      <dgm:prSet presAssocID="{0AAC7859-8015-4693-A1A8-1B5D810CB219}" presName="descendantArrow" presStyleCnt="0"/>
      <dgm:spPr/>
    </dgm:pt>
    <dgm:pt modelId="{769B7FDE-DBD5-4440-AC26-0E645AA23813}" type="pres">
      <dgm:prSet presAssocID="{F1C82542-C931-4E12-B864-ECA42C8B0D07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913229-19D2-4E89-A066-6865847CE26B}" type="pres">
      <dgm:prSet presAssocID="{EC0A5577-FF81-4463-B23C-126D5B5BF4CD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9E331-318C-4EEA-9464-2194C16B8308}" type="pres">
      <dgm:prSet presAssocID="{3A14EF50-9554-45D4-8131-994BDE951564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5F9CB5-905E-4827-9425-13C3190D756C}" type="pres">
      <dgm:prSet presAssocID="{7D0356B2-853B-4CF1-AA79-FDF91D09F8A6}" presName="sp" presStyleCnt="0"/>
      <dgm:spPr/>
    </dgm:pt>
    <dgm:pt modelId="{B79D42C8-7713-4FC3-ABEF-4A19A2C9B9B5}" type="pres">
      <dgm:prSet presAssocID="{9AA32019-DAC4-4CD2-8A3A-BFE7A0938467}" presName="arrowAndChildren" presStyleCnt="0"/>
      <dgm:spPr/>
    </dgm:pt>
    <dgm:pt modelId="{0C20993C-54B7-4A4E-B9D6-0234461C8525}" type="pres">
      <dgm:prSet presAssocID="{9AA32019-DAC4-4CD2-8A3A-BFE7A0938467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DEEF355E-EA5D-4451-A732-98A2CD7A8300}" type="pres">
      <dgm:prSet presAssocID="{9AA32019-DAC4-4CD2-8A3A-BFE7A0938467}" presName="arrow" presStyleLbl="node1" presStyleIdx="3" presStyleCnt="4"/>
      <dgm:spPr/>
      <dgm:t>
        <a:bodyPr/>
        <a:lstStyle/>
        <a:p>
          <a:endParaRPr lang="es-ES"/>
        </a:p>
      </dgm:t>
    </dgm:pt>
    <dgm:pt modelId="{F5DC0111-8F1B-4ED3-B122-AB964E56232F}" type="pres">
      <dgm:prSet presAssocID="{9AA32019-DAC4-4CD2-8A3A-BFE7A0938467}" presName="descendantArrow" presStyleCnt="0"/>
      <dgm:spPr/>
    </dgm:pt>
    <dgm:pt modelId="{238748E8-60A2-4919-9BDE-B747CAC3C049}" type="pres">
      <dgm:prSet presAssocID="{B66245D6-C6E6-4F02-AFB2-A876E290C85F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B807C4-124C-4E87-B0C3-070A9A290171}" type="pres">
      <dgm:prSet presAssocID="{81234CA9-4945-45F3-9644-533864510DD2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7085CE-BBA3-4CA2-BE29-54BAD0CF7667}" srcId="{0AAC7859-8015-4693-A1A8-1B5D810CB219}" destId="{3A14EF50-9554-45D4-8131-994BDE951564}" srcOrd="2" destOrd="0" parTransId="{9B2698FB-A804-456B-8F99-F3C0B88EB7E2}" sibTransId="{B62C0742-0439-413C-BD17-19C3BFBE5215}"/>
    <dgm:cxn modelId="{11DE5B02-584D-4040-8368-500F8F06DD99}" type="presOf" srcId="{C6BCD748-D0DB-4962-9859-8102EE1D37B5}" destId="{D7A0E850-84A4-4FFE-945B-5B49DDFD7994}" srcOrd="1" destOrd="0" presId="urn:microsoft.com/office/officeart/2005/8/layout/process4"/>
    <dgm:cxn modelId="{130500AA-9FA1-4152-BC5B-E934665E39CE}" srcId="{C6BCD748-D0DB-4962-9859-8102EE1D37B5}" destId="{8C62CFDF-89AA-472D-9EF8-450DCC96CAB8}" srcOrd="0" destOrd="0" parTransId="{2BE6BD92-7343-4B3C-A6C6-127353F70A17}" sibTransId="{97153BED-2E5E-42EE-A1DF-D0B10AF340C1}"/>
    <dgm:cxn modelId="{6DC970DE-5C41-4226-9AF1-00AF9ADB83A2}" type="presOf" srcId="{DA145419-119B-4240-A505-A65C8CC0F6B4}" destId="{2F7B4BBB-2D6D-4984-ADE6-C1C5ECAECA23}" srcOrd="0" destOrd="0" presId="urn:microsoft.com/office/officeart/2005/8/layout/process4"/>
    <dgm:cxn modelId="{63A57754-E906-4D56-A953-C4D3F8214307}" type="presOf" srcId="{9AA32019-DAC4-4CD2-8A3A-BFE7A0938467}" destId="{DEEF355E-EA5D-4451-A732-98A2CD7A8300}" srcOrd="1" destOrd="0" presId="urn:microsoft.com/office/officeart/2005/8/layout/process4"/>
    <dgm:cxn modelId="{4B1B1299-2893-4877-BB59-376940C1F0F9}" type="presOf" srcId="{9AA32019-DAC4-4CD2-8A3A-BFE7A0938467}" destId="{0C20993C-54B7-4A4E-B9D6-0234461C8525}" srcOrd="0" destOrd="0" presId="urn:microsoft.com/office/officeart/2005/8/layout/process4"/>
    <dgm:cxn modelId="{72B1B0EA-8EB1-4F07-BD5A-3F9C6C88C14E}" type="presOf" srcId="{C6BCD748-D0DB-4962-9859-8102EE1D37B5}" destId="{932DEA01-70A3-483D-AC43-B033AD6F919C}" srcOrd="0" destOrd="0" presId="urn:microsoft.com/office/officeart/2005/8/layout/process4"/>
    <dgm:cxn modelId="{79B0BD0B-E342-4DC7-AF69-9EE6CA0E849E}" type="presOf" srcId="{81234CA9-4945-45F3-9644-533864510DD2}" destId="{36B807C4-124C-4E87-B0C3-070A9A290171}" srcOrd="0" destOrd="0" presId="urn:microsoft.com/office/officeart/2005/8/layout/process4"/>
    <dgm:cxn modelId="{5B267DC2-E278-4721-B863-4C6CD6555D31}" type="presOf" srcId="{023B9D59-7AD6-4AA9-9581-C39A1F1F4C6F}" destId="{FC56DFA4-74A4-4A26-8FD7-9403E3997936}" srcOrd="0" destOrd="0" presId="urn:microsoft.com/office/officeart/2005/8/layout/process4"/>
    <dgm:cxn modelId="{93219C1B-4841-4753-B2F8-C61D23318D7E}" type="presOf" srcId="{B66245D6-C6E6-4F02-AFB2-A876E290C85F}" destId="{238748E8-60A2-4919-9BDE-B747CAC3C049}" srcOrd="0" destOrd="0" presId="urn:microsoft.com/office/officeart/2005/8/layout/process4"/>
    <dgm:cxn modelId="{DDA7C496-6BAE-4130-A96D-73184BC81486}" type="presOf" srcId="{0AAC7859-8015-4693-A1A8-1B5D810CB219}" destId="{7156963D-A74F-471A-9E14-FF44AA8CEBC8}" srcOrd="0" destOrd="0" presId="urn:microsoft.com/office/officeart/2005/8/layout/process4"/>
    <dgm:cxn modelId="{342FCA8F-6F30-4991-9411-A667CEA607FE}" srcId="{023B9D59-7AD6-4AA9-9581-C39A1F1F4C6F}" destId="{C6BCD748-D0DB-4962-9859-8102EE1D37B5}" srcOrd="2" destOrd="0" parTransId="{7382620B-8FF1-4F2F-8F29-869400164FA2}" sibTransId="{DC2986BC-9D1A-4F86-B5E8-C4E44CDE72EC}"/>
    <dgm:cxn modelId="{CFA93A0C-A4F8-496B-8E94-9A9CB4DEFEAD}" srcId="{C6BCD748-D0DB-4962-9859-8102EE1D37B5}" destId="{DA145419-119B-4240-A505-A65C8CC0F6B4}" srcOrd="1" destOrd="0" parTransId="{4121323B-8694-4CC9-A9EF-446342556CC6}" sibTransId="{69BD3199-6710-4252-A7BC-6113648BAC83}"/>
    <dgm:cxn modelId="{22D25C15-75B1-41A1-B29D-C9312196C2D0}" type="presOf" srcId="{0AAC7859-8015-4693-A1A8-1B5D810CB219}" destId="{7823BEA8-410E-4A0F-AC30-F64F2D280EAA}" srcOrd="1" destOrd="0" presId="urn:microsoft.com/office/officeart/2005/8/layout/process4"/>
    <dgm:cxn modelId="{C240390B-AC02-4C49-8C4D-8EA6F948F695}" srcId="{023B9D59-7AD6-4AA9-9581-C39A1F1F4C6F}" destId="{0AAC7859-8015-4693-A1A8-1B5D810CB219}" srcOrd="1" destOrd="0" parTransId="{69546142-7109-404D-BED0-2E9B349DC18A}" sibTransId="{982C88F6-C26B-4CDD-8FBB-4A2340D231D1}"/>
    <dgm:cxn modelId="{0A42B22F-6F52-4977-A277-90A6A6D5133E}" type="presOf" srcId="{F599A3B1-13B5-453D-AA0C-C75BA40F32A9}" destId="{137099C7-E2FF-4C65-B171-930C98964EC9}" srcOrd="0" destOrd="0" presId="urn:microsoft.com/office/officeart/2005/8/layout/process4"/>
    <dgm:cxn modelId="{B65278B2-51ED-4F61-A7D7-60D57D012665}" srcId="{023B9D59-7AD6-4AA9-9581-C39A1F1F4C6F}" destId="{9AA32019-DAC4-4CD2-8A3A-BFE7A0938467}" srcOrd="0" destOrd="0" parTransId="{79C2ECF8-7B27-4B45-BC06-E3153C96F16F}" sibTransId="{7D0356B2-853B-4CF1-AA79-FDF91D09F8A6}"/>
    <dgm:cxn modelId="{ABEEDB54-7A86-4AE8-A82B-6F50547B2349}" type="presOf" srcId="{8C62CFDF-89AA-472D-9EF8-450DCC96CAB8}" destId="{12D154B0-3D88-40C3-9BC4-6860DE352976}" srcOrd="0" destOrd="0" presId="urn:microsoft.com/office/officeart/2005/8/layout/process4"/>
    <dgm:cxn modelId="{48625951-AE85-4C1D-9E93-84277E4D013D}" srcId="{9AA32019-DAC4-4CD2-8A3A-BFE7A0938467}" destId="{B66245D6-C6E6-4F02-AFB2-A876E290C85F}" srcOrd="0" destOrd="0" parTransId="{79B5B450-66B7-4DEC-8C0F-B6BCAA4D8B39}" sibTransId="{A82B452D-5BCF-464B-A2E1-A7F36AD1CE45}"/>
    <dgm:cxn modelId="{F949899B-6DA3-4F84-9C4E-47AF5F112759}" srcId="{04B34A92-9E6B-42E1-9C8F-FBF90F20DCC9}" destId="{479B57DF-DB2B-41F9-8567-41F5633D64BF}" srcOrd="1" destOrd="0" parTransId="{C5528FF3-EE65-4214-BF2E-4C07058AA2AE}" sibTransId="{5F0876BE-A7E0-4979-B85D-C54993FF95D9}"/>
    <dgm:cxn modelId="{2EC0838B-4419-4945-920D-A4C10DC2BC50}" type="presOf" srcId="{479B57DF-DB2B-41F9-8567-41F5633D64BF}" destId="{200837C7-2274-4C24-92D6-95C239F2EE9D}" srcOrd="0" destOrd="0" presId="urn:microsoft.com/office/officeart/2005/8/layout/process4"/>
    <dgm:cxn modelId="{52A1BE81-46DB-4784-9EB8-3A7979E953B4}" srcId="{0AAC7859-8015-4693-A1A8-1B5D810CB219}" destId="{F1C82542-C931-4E12-B864-ECA42C8B0D07}" srcOrd="0" destOrd="0" parTransId="{64E78085-183F-4E21-8FA4-79B999EC3E23}" sibTransId="{2F452DE0-24C3-4D12-9C1E-1FD440E10026}"/>
    <dgm:cxn modelId="{E3815DB2-C0A4-41DB-92F5-0D9E41DA391A}" type="presOf" srcId="{04B34A92-9E6B-42E1-9C8F-FBF90F20DCC9}" destId="{E79F3A9D-05EE-4C81-91E6-FFBB4FA16783}" srcOrd="1" destOrd="0" presId="urn:microsoft.com/office/officeart/2005/8/layout/process4"/>
    <dgm:cxn modelId="{5EC3E1DB-F055-4453-86F0-06C99E157C7E}" type="presOf" srcId="{F1C82542-C931-4E12-B864-ECA42C8B0D07}" destId="{769B7FDE-DBD5-4440-AC26-0E645AA23813}" srcOrd="0" destOrd="0" presId="urn:microsoft.com/office/officeart/2005/8/layout/process4"/>
    <dgm:cxn modelId="{02FF6136-23D8-4B9C-B40F-C7321C2D8EC9}" srcId="{04B34A92-9E6B-42E1-9C8F-FBF90F20DCC9}" destId="{F599A3B1-13B5-453D-AA0C-C75BA40F32A9}" srcOrd="0" destOrd="0" parTransId="{048C470C-52EA-4400-92B9-F616BD9A3885}" sibTransId="{2F5AB987-FEF4-4A63-B39B-57981A4A4CE9}"/>
    <dgm:cxn modelId="{0C55A9BA-81C6-401A-A5AE-05804B28F181}" srcId="{9AA32019-DAC4-4CD2-8A3A-BFE7A0938467}" destId="{81234CA9-4945-45F3-9644-533864510DD2}" srcOrd="1" destOrd="0" parTransId="{1E5C9A7D-B89D-4145-A2BB-104E8851B2C9}" sibTransId="{EF9E549C-C4A2-485F-A7CA-E9F3ECD3F803}"/>
    <dgm:cxn modelId="{539AA311-6A7F-45CC-9A56-637C5CF00DFA}" type="presOf" srcId="{04B34A92-9E6B-42E1-9C8F-FBF90F20DCC9}" destId="{199E2EB7-3CC6-4026-9538-179D82605F09}" srcOrd="0" destOrd="0" presId="urn:microsoft.com/office/officeart/2005/8/layout/process4"/>
    <dgm:cxn modelId="{AB538825-7CB1-4C37-A090-F386B9C27DEF}" srcId="{023B9D59-7AD6-4AA9-9581-C39A1F1F4C6F}" destId="{04B34A92-9E6B-42E1-9C8F-FBF90F20DCC9}" srcOrd="3" destOrd="0" parTransId="{910EE6B8-42F7-488B-AE7D-4E573A22D746}" sibTransId="{D317E772-98C5-486B-8B63-630811E8A95C}"/>
    <dgm:cxn modelId="{F32E5D14-057B-4CD9-A4A2-0712538C2383}" type="presOf" srcId="{EC0A5577-FF81-4463-B23C-126D5B5BF4CD}" destId="{78913229-19D2-4E89-A066-6865847CE26B}" srcOrd="0" destOrd="0" presId="urn:microsoft.com/office/officeart/2005/8/layout/process4"/>
    <dgm:cxn modelId="{10567FC4-9E41-45EF-81D1-9F413DF02D61}" srcId="{0AAC7859-8015-4693-A1A8-1B5D810CB219}" destId="{EC0A5577-FF81-4463-B23C-126D5B5BF4CD}" srcOrd="1" destOrd="0" parTransId="{AE7098A0-753A-4D7C-A772-517DF0DF3D68}" sibTransId="{70AB1395-CAEB-4B68-9047-534C1DFF6E21}"/>
    <dgm:cxn modelId="{2C9C9C51-CFF9-4260-B367-6459663E66E1}" type="presOf" srcId="{3A14EF50-9554-45D4-8131-994BDE951564}" destId="{8A99E331-318C-4EEA-9464-2194C16B8308}" srcOrd="0" destOrd="0" presId="urn:microsoft.com/office/officeart/2005/8/layout/process4"/>
    <dgm:cxn modelId="{92EBC5C8-434B-451C-8037-3005951B2CC1}" type="presParOf" srcId="{FC56DFA4-74A4-4A26-8FD7-9403E3997936}" destId="{B31CC375-5EB2-4F68-9673-46BA77929357}" srcOrd="0" destOrd="0" presId="urn:microsoft.com/office/officeart/2005/8/layout/process4"/>
    <dgm:cxn modelId="{4E3860D0-159B-4096-BE16-38007D12BD0F}" type="presParOf" srcId="{B31CC375-5EB2-4F68-9673-46BA77929357}" destId="{199E2EB7-3CC6-4026-9538-179D82605F09}" srcOrd="0" destOrd="0" presId="urn:microsoft.com/office/officeart/2005/8/layout/process4"/>
    <dgm:cxn modelId="{B39C8413-8D12-466E-8ECA-D53CE3D2CDE5}" type="presParOf" srcId="{B31CC375-5EB2-4F68-9673-46BA77929357}" destId="{E79F3A9D-05EE-4C81-91E6-FFBB4FA16783}" srcOrd="1" destOrd="0" presId="urn:microsoft.com/office/officeart/2005/8/layout/process4"/>
    <dgm:cxn modelId="{B6F693C5-4008-46AC-8488-32229F9FD573}" type="presParOf" srcId="{B31CC375-5EB2-4F68-9673-46BA77929357}" destId="{E5006E65-A9EF-4694-B0F4-B874320D4FD8}" srcOrd="2" destOrd="0" presId="urn:microsoft.com/office/officeart/2005/8/layout/process4"/>
    <dgm:cxn modelId="{CA163087-D785-4585-8E72-CBF289DC8B6C}" type="presParOf" srcId="{E5006E65-A9EF-4694-B0F4-B874320D4FD8}" destId="{137099C7-E2FF-4C65-B171-930C98964EC9}" srcOrd="0" destOrd="0" presId="urn:microsoft.com/office/officeart/2005/8/layout/process4"/>
    <dgm:cxn modelId="{EB1837C8-B5D3-4B81-A8A7-A4F50E8B1186}" type="presParOf" srcId="{E5006E65-A9EF-4694-B0F4-B874320D4FD8}" destId="{200837C7-2274-4C24-92D6-95C239F2EE9D}" srcOrd="1" destOrd="0" presId="urn:microsoft.com/office/officeart/2005/8/layout/process4"/>
    <dgm:cxn modelId="{64B6D46C-AF01-49A3-81A0-80920870B8E8}" type="presParOf" srcId="{FC56DFA4-74A4-4A26-8FD7-9403E3997936}" destId="{76355CAD-9953-4101-A44E-B4BAEDCE6AA5}" srcOrd="1" destOrd="0" presId="urn:microsoft.com/office/officeart/2005/8/layout/process4"/>
    <dgm:cxn modelId="{93BF521A-65E0-4806-9928-BA4DFABD4A8F}" type="presParOf" srcId="{FC56DFA4-74A4-4A26-8FD7-9403E3997936}" destId="{29E4AB5D-D8C4-42D2-94F7-F9E005805BF5}" srcOrd="2" destOrd="0" presId="urn:microsoft.com/office/officeart/2005/8/layout/process4"/>
    <dgm:cxn modelId="{F043A9C1-6079-47BF-BD6A-64B9AB4ACE3D}" type="presParOf" srcId="{29E4AB5D-D8C4-42D2-94F7-F9E005805BF5}" destId="{932DEA01-70A3-483D-AC43-B033AD6F919C}" srcOrd="0" destOrd="0" presId="urn:microsoft.com/office/officeart/2005/8/layout/process4"/>
    <dgm:cxn modelId="{03D74F5F-E706-433B-BF16-31A1B0220AC2}" type="presParOf" srcId="{29E4AB5D-D8C4-42D2-94F7-F9E005805BF5}" destId="{D7A0E850-84A4-4FFE-945B-5B49DDFD7994}" srcOrd="1" destOrd="0" presId="urn:microsoft.com/office/officeart/2005/8/layout/process4"/>
    <dgm:cxn modelId="{33ED224F-DCCE-4342-9CF0-0CE979E28476}" type="presParOf" srcId="{29E4AB5D-D8C4-42D2-94F7-F9E005805BF5}" destId="{6A615EED-42A1-41A6-BA33-2ECF063F39FE}" srcOrd="2" destOrd="0" presId="urn:microsoft.com/office/officeart/2005/8/layout/process4"/>
    <dgm:cxn modelId="{1A8BFE10-05EC-4928-973F-C7898B55B7B6}" type="presParOf" srcId="{6A615EED-42A1-41A6-BA33-2ECF063F39FE}" destId="{12D154B0-3D88-40C3-9BC4-6860DE352976}" srcOrd="0" destOrd="0" presId="urn:microsoft.com/office/officeart/2005/8/layout/process4"/>
    <dgm:cxn modelId="{057F49DD-9310-43F3-AA1E-0063883DC7D2}" type="presParOf" srcId="{6A615EED-42A1-41A6-BA33-2ECF063F39FE}" destId="{2F7B4BBB-2D6D-4984-ADE6-C1C5ECAECA23}" srcOrd="1" destOrd="0" presId="urn:microsoft.com/office/officeart/2005/8/layout/process4"/>
    <dgm:cxn modelId="{3632FF59-E07D-4395-A225-CEE51D246632}" type="presParOf" srcId="{FC56DFA4-74A4-4A26-8FD7-9403E3997936}" destId="{5877ED23-1699-470C-A798-F83540E23B60}" srcOrd="3" destOrd="0" presId="urn:microsoft.com/office/officeart/2005/8/layout/process4"/>
    <dgm:cxn modelId="{2E5B07D9-1B9E-40EE-B979-DE340036531C}" type="presParOf" srcId="{FC56DFA4-74A4-4A26-8FD7-9403E3997936}" destId="{A55CAB5B-68B6-4027-8936-5636C8436082}" srcOrd="4" destOrd="0" presId="urn:microsoft.com/office/officeart/2005/8/layout/process4"/>
    <dgm:cxn modelId="{B367A7F4-57BB-4835-B038-F987B72B4231}" type="presParOf" srcId="{A55CAB5B-68B6-4027-8936-5636C8436082}" destId="{7156963D-A74F-471A-9E14-FF44AA8CEBC8}" srcOrd="0" destOrd="0" presId="urn:microsoft.com/office/officeart/2005/8/layout/process4"/>
    <dgm:cxn modelId="{1DB551D7-BB5B-4598-8137-D73EB2D5F8A5}" type="presParOf" srcId="{A55CAB5B-68B6-4027-8936-5636C8436082}" destId="{7823BEA8-410E-4A0F-AC30-F64F2D280EAA}" srcOrd="1" destOrd="0" presId="urn:microsoft.com/office/officeart/2005/8/layout/process4"/>
    <dgm:cxn modelId="{89D983FC-3D12-4393-B86A-E11CF77D2DF0}" type="presParOf" srcId="{A55CAB5B-68B6-4027-8936-5636C8436082}" destId="{2A4CC137-4B88-4D4B-8788-D3CAE6255CB6}" srcOrd="2" destOrd="0" presId="urn:microsoft.com/office/officeart/2005/8/layout/process4"/>
    <dgm:cxn modelId="{FD749ECB-2EA1-4D8E-A795-417E99B6D658}" type="presParOf" srcId="{2A4CC137-4B88-4D4B-8788-D3CAE6255CB6}" destId="{769B7FDE-DBD5-4440-AC26-0E645AA23813}" srcOrd="0" destOrd="0" presId="urn:microsoft.com/office/officeart/2005/8/layout/process4"/>
    <dgm:cxn modelId="{8D5429B9-0844-4DB7-8431-4E0295BC9B6C}" type="presParOf" srcId="{2A4CC137-4B88-4D4B-8788-D3CAE6255CB6}" destId="{78913229-19D2-4E89-A066-6865847CE26B}" srcOrd="1" destOrd="0" presId="urn:microsoft.com/office/officeart/2005/8/layout/process4"/>
    <dgm:cxn modelId="{917E7BF6-2AF0-4E22-BB6E-F2D1CD002319}" type="presParOf" srcId="{2A4CC137-4B88-4D4B-8788-D3CAE6255CB6}" destId="{8A99E331-318C-4EEA-9464-2194C16B8308}" srcOrd="2" destOrd="0" presId="urn:microsoft.com/office/officeart/2005/8/layout/process4"/>
    <dgm:cxn modelId="{CFEAB6DD-9993-4825-AEBD-7D382004081A}" type="presParOf" srcId="{FC56DFA4-74A4-4A26-8FD7-9403E3997936}" destId="{F35F9CB5-905E-4827-9425-13C3190D756C}" srcOrd="5" destOrd="0" presId="urn:microsoft.com/office/officeart/2005/8/layout/process4"/>
    <dgm:cxn modelId="{789D5AEF-97E9-457F-B717-58B9F0323EDE}" type="presParOf" srcId="{FC56DFA4-74A4-4A26-8FD7-9403E3997936}" destId="{B79D42C8-7713-4FC3-ABEF-4A19A2C9B9B5}" srcOrd="6" destOrd="0" presId="urn:microsoft.com/office/officeart/2005/8/layout/process4"/>
    <dgm:cxn modelId="{1AD931DF-C44B-4DE9-9619-498DFB9DA113}" type="presParOf" srcId="{B79D42C8-7713-4FC3-ABEF-4A19A2C9B9B5}" destId="{0C20993C-54B7-4A4E-B9D6-0234461C8525}" srcOrd="0" destOrd="0" presId="urn:microsoft.com/office/officeart/2005/8/layout/process4"/>
    <dgm:cxn modelId="{F82D33BF-C7E8-4A50-8397-FE650ABE5678}" type="presParOf" srcId="{B79D42C8-7713-4FC3-ABEF-4A19A2C9B9B5}" destId="{DEEF355E-EA5D-4451-A732-98A2CD7A8300}" srcOrd="1" destOrd="0" presId="urn:microsoft.com/office/officeart/2005/8/layout/process4"/>
    <dgm:cxn modelId="{0E0BBCD8-F31F-4F68-8983-8855319FBC14}" type="presParOf" srcId="{B79D42C8-7713-4FC3-ABEF-4A19A2C9B9B5}" destId="{F5DC0111-8F1B-4ED3-B122-AB964E56232F}" srcOrd="2" destOrd="0" presId="urn:microsoft.com/office/officeart/2005/8/layout/process4"/>
    <dgm:cxn modelId="{8199A22B-200D-46C6-A482-0F99B391291E}" type="presParOf" srcId="{F5DC0111-8F1B-4ED3-B122-AB964E56232F}" destId="{238748E8-60A2-4919-9BDE-B747CAC3C049}" srcOrd="0" destOrd="0" presId="urn:microsoft.com/office/officeart/2005/8/layout/process4"/>
    <dgm:cxn modelId="{359AB1B9-EC42-4F11-AA7F-F154EE1F57EB}" type="presParOf" srcId="{F5DC0111-8F1B-4ED3-B122-AB964E56232F}" destId="{36B807C4-124C-4E87-B0C3-070A9A290171}" srcOrd="1" destOrd="0" presId="urn:microsoft.com/office/officeart/2005/8/layout/process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B689A3-6F99-460C-9701-AD4896C73AB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FD0C6D-C95F-4EBC-9277-B339C4C7881F}">
      <dgm:prSet phldrT="[Texto]" custT="1"/>
      <dgm:spPr/>
      <dgm:t>
        <a:bodyPr/>
        <a:lstStyle/>
        <a:p>
          <a:r>
            <a:rPr lang="es-MX" sz="2000" dirty="0" smtClean="0"/>
            <a:t>Definir proceso</a:t>
          </a:r>
          <a:endParaRPr lang="es-ES" sz="2000" dirty="0"/>
        </a:p>
      </dgm:t>
    </dgm:pt>
    <dgm:pt modelId="{E52CDC4A-96F7-4898-BD6B-71174E203855}" type="parTrans" cxnId="{59CBD314-E85C-4C3E-B429-230CC2D5A78F}">
      <dgm:prSet/>
      <dgm:spPr/>
      <dgm:t>
        <a:bodyPr/>
        <a:lstStyle/>
        <a:p>
          <a:endParaRPr lang="es-ES" sz="2000"/>
        </a:p>
      </dgm:t>
    </dgm:pt>
    <dgm:pt modelId="{C32087FE-880A-49D2-8657-DD4DA6F77ABB}" type="sibTrans" cxnId="{59CBD314-E85C-4C3E-B429-230CC2D5A78F}">
      <dgm:prSet/>
      <dgm:spPr/>
      <dgm:t>
        <a:bodyPr/>
        <a:lstStyle/>
        <a:p>
          <a:endParaRPr lang="es-ES" sz="2000"/>
        </a:p>
      </dgm:t>
    </dgm:pt>
    <dgm:pt modelId="{C5A6BB9F-5D1F-43CB-9DA4-22AEA06B19BD}">
      <dgm:prSet phldrT="[Texto]" custT="1"/>
      <dgm:spPr/>
      <dgm:t>
        <a:bodyPr/>
        <a:lstStyle/>
        <a:p>
          <a:r>
            <a:rPr lang="es-MX" sz="2000" dirty="0" smtClean="0"/>
            <a:t>Enfoque peor caso</a:t>
          </a:r>
          <a:endParaRPr lang="es-ES" sz="2000" dirty="0"/>
        </a:p>
      </dgm:t>
    </dgm:pt>
    <dgm:pt modelId="{0B30C690-99A6-43C4-86F1-04EB2F554839}" type="parTrans" cxnId="{EE6C6AF7-C81D-4E24-B4CA-979919FD517E}">
      <dgm:prSet/>
      <dgm:spPr/>
      <dgm:t>
        <a:bodyPr/>
        <a:lstStyle/>
        <a:p>
          <a:endParaRPr lang="es-ES" sz="2000"/>
        </a:p>
      </dgm:t>
    </dgm:pt>
    <dgm:pt modelId="{3939D47C-15FD-457B-8686-6D1E2E0318B6}" type="sibTrans" cxnId="{EE6C6AF7-C81D-4E24-B4CA-979919FD517E}">
      <dgm:prSet/>
      <dgm:spPr/>
      <dgm:t>
        <a:bodyPr/>
        <a:lstStyle/>
        <a:p>
          <a:endParaRPr lang="es-ES" sz="2000"/>
        </a:p>
      </dgm:t>
    </dgm:pt>
    <dgm:pt modelId="{2BD27A86-74E1-4836-8E19-56816CC23770}">
      <dgm:prSet phldrT="[Texto]" custT="1"/>
      <dgm:spPr/>
      <dgm:t>
        <a:bodyPr/>
        <a:lstStyle/>
        <a:p>
          <a:r>
            <a:rPr lang="es-MX" sz="2000" dirty="0" err="1" smtClean="0"/>
            <a:t>Fomación</a:t>
          </a:r>
          <a:r>
            <a:rPr lang="es-MX" sz="2000" dirty="0" smtClean="0"/>
            <a:t> Personal</a:t>
          </a:r>
          <a:endParaRPr lang="es-ES" sz="2000" dirty="0"/>
        </a:p>
      </dgm:t>
    </dgm:pt>
    <dgm:pt modelId="{8B791DF0-7184-4D57-ABAD-7053EEA43391}" type="parTrans" cxnId="{A3FCACE6-E7B4-4F10-8962-580FB67E8A48}">
      <dgm:prSet/>
      <dgm:spPr/>
      <dgm:t>
        <a:bodyPr/>
        <a:lstStyle/>
        <a:p>
          <a:endParaRPr lang="es-ES" sz="2000"/>
        </a:p>
      </dgm:t>
    </dgm:pt>
    <dgm:pt modelId="{8CE5197A-4A12-446A-A0F3-5A3D1180A9CC}" type="sibTrans" cxnId="{A3FCACE6-E7B4-4F10-8962-580FB67E8A48}">
      <dgm:prSet/>
      <dgm:spPr/>
      <dgm:t>
        <a:bodyPr/>
        <a:lstStyle/>
        <a:p>
          <a:endParaRPr lang="es-ES" sz="2000"/>
        </a:p>
      </dgm:t>
    </dgm:pt>
    <dgm:pt modelId="{DE862BAA-62B9-47B1-B59B-350DF4C6E819}">
      <dgm:prSet phldrT="[Texto]" custT="1"/>
      <dgm:spPr/>
      <dgm:t>
        <a:bodyPr/>
        <a:lstStyle/>
        <a:p>
          <a:r>
            <a:rPr lang="es-MX" sz="2000" dirty="0" smtClean="0"/>
            <a:t>Gestión de riesgos</a:t>
          </a:r>
          <a:endParaRPr lang="es-ES" sz="2000" dirty="0"/>
        </a:p>
      </dgm:t>
    </dgm:pt>
    <dgm:pt modelId="{EE6B3FF1-C197-40B6-8DA8-8472ACF33184}" type="parTrans" cxnId="{8A78BD05-394A-4A7E-8988-8C4B3F0036E6}">
      <dgm:prSet/>
      <dgm:spPr/>
      <dgm:t>
        <a:bodyPr/>
        <a:lstStyle/>
        <a:p>
          <a:endParaRPr lang="es-ES" sz="2000"/>
        </a:p>
      </dgm:t>
    </dgm:pt>
    <dgm:pt modelId="{2E17975F-16CB-4DEC-8DBA-08E0EE998289}" type="sibTrans" cxnId="{8A78BD05-394A-4A7E-8988-8C4B3F0036E6}">
      <dgm:prSet/>
      <dgm:spPr/>
      <dgm:t>
        <a:bodyPr/>
        <a:lstStyle/>
        <a:p>
          <a:endParaRPr lang="es-ES" sz="2000"/>
        </a:p>
      </dgm:t>
    </dgm:pt>
    <dgm:pt modelId="{E59F3422-AE4E-4701-9761-ED358411D846}">
      <dgm:prSet phldrT="[Texto]" custT="1"/>
      <dgm:spPr/>
      <dgm:t>
        <a:bodyPr/>
        <a:lstStyle/>
        <a:p>
          <a:r>
            <a:rPr lang="es-MX" sz="2000" dirty="0" smtClean="0"/>
            <a:t>Protocolo de validación</a:t>
          </a:r>
          <a:endParaRPr lang="es-ES" sz="2000" dirty="0"/>
        </a:p>
      </dgm:t>
    </dgm:pt>
    <dgm:pt modelId="{F8F3670A-820B-4B63-A90A-BDC87096DBB6}" type="parTrans" cxnId="{560AF215-C5DD-4F8B-B45F-BF8B458084AC}">
      <dgm:prSet/>
      <dgm:spPr/>
      <dgm:t>
        <a:bodyPr/>
        <a:lstStyle/>
        <a:p>
          <a:endParaRPr lang="es-ES" sz="2000"/>
        </a:p>
      </dgm:t>
    </dgm:pt>
    <dgm:pt modelId="{E17F53FA-C254-4C3A-BAAC-A10A86BB7998}" type="sibTrans" cxnId="{560AF215-C5DD-4F8B-B45F-BF8B458084AC}">
      <dgm:prSet/>
      <dgm:spPr/>
      <dgm:t>
        <a:bodyPr/>
        <a:lstStyle/>
        <a:p>
          <a:endParaRPr lang="es-ES" sz="2000"/>
        </a:p>
      </dgm:t>
    </dgm:pt>
    <dgm:pt modelId="{E276817F-B25D-472D-B343-54BC19ED6661}">
      <dgm:prSet phldrT="[Texto]" custT="1"/>
      <dgm:spPr/>
      <dgm:t>
        <a:bodyPr/>
        <a:lstStyle/>
        <a:p>
          <a:r>
            <a:rPr lang="es-MX" sz="2000" dirty="0" smtClean="0"/>
            <a:t>Intervenciones habituales</a:t>
          </a:r>
          <a:endParaRPr lang="es-ES" sz="2000" dirty="0"/>
        </a:p>
      </dgm:t>
    </dgm:pt>
    <dgm:pt modelId="{D4CA2451-2194-4D37-87CB-1D4007200102}" type="parTrans" cxnId="{160B0A39-552E-4340-BE1D-280401F8A07A}">
      <dgm:prSet/>
      <dgm:spPr/>
      <dgm:t>
        <a:bodyPr/>
        <a:lstStyle/>
        <a:p>
          <a:endParaRPr lang="es-ES" sz="2000"/>
        </a:p>
      </dgm:t>
    </dgm:pt>
    <dgm:pt modelId="{4EF02709-B0CF-4818-AE44-BDA4AA1C16A1}" type="sibTrans" cxnId="{160B0A39-552E-4340-BE1D-280401F8A07A}">
      <dgm:prSet/>
      <dgm:spPr/>
      <dgm:t>
        <a:bodyPr/>
        <a:lstStyle/>
        <a:p>
          <a:endParaRPr lang="es-ES" sz="2000"/>
        </a:p>
      </dgm:t>
    </dgm:pt>
    <dgm:pt modelId="{4878C02C-9379-487A-916F-C62FDC168512}">
      <dgm:prSet phldrT="[Texto]" custT="1"/>
      <dgm:spPr/>
      <dgm:t>
        <a:bodyPr/>
        <a:lstStyle/>
        <a:p>
          <a:r>
            <a:rPr lang="es-MX" sz="2000" dirty="0" smtClean="0"/>
            <a:t>Promoción de crecimiento</a:t>
          </a:r>
          <a:endParaRPr lang="es-ES" sz="2000" dirty="0"/>
        </a:p>
      </dgm:t>
    </dgm:pt>
    <dgm:pt modelId="{06F0594F-6DF0-4E78-9624-8FBF06062DA8}" type="parTrans" cxnId="{BAA856AC-7061-48ED-8797-F5BD15AC91CA}">
      <dgm:prSet/>
      <dgm:spPr/>
      <dgm:t>
        <a:bodyPr/>
        <a:lstStyle/>
        <a:p>
          <a:endParaRPr lang="es-ES" sz="2000"/>
        </a:p>
      </dgm:t>
    </dgm:pt>
    <dgm:pt modelId="{526992DF-3D7D-4E68-A5D7-5F55A6FB74A4}" type="sibTrans" cxnId="{BAA856AC-7061-48ED-8797-F5BD15AC91CA}">
      <dgm:prSet/>
      <dgm:spPr/>
      <dgm:t>
        <a:bodyPr/>
        <a:lstStyle/>
        <a:p>
          <a:endParaRPr lang="es-ES" sz="2000"/>
        </a:p>
      </dgm:t>
    </dgm:pt>
    <dgm:pt modelId="{65AAAA49-CBD6-445C-A5AD-1366910ABA7F}">
      <dgm:prSet phldrT="[Texto]" custT="1"/>
      <dgm:spPr/>
      <dgm:t>
        <a:bodyPr/>
        <a:lstStyle/>
        <a:p>
          <a:r>
            <a:rPr lang="es-MX" sz="2000" dirty="0" smtClean="0"/>
            <a:t>POE de ensayo validación</a:t>
          </a:r>
          <a:endParaRPr lang="es-ES" sz="2000" dirty="0"/>
        </a:p>
      </dgm:t>
    </dgm:pt>
    <dgm:pt modelId="{6529FAC9-A9C6-47E9-8884-6AD9DF0EC7B6}" type="parTrans" cxnId="{99ED3ADE-A197-4892-83F3-CF8B1F5B31F9}">
      <dgm:prSet/>
      <dgm:spPr/>
      <dgm:t>
        <a:bodyPr/>
        <a:lstStyle/>
        <a:p>
          <a:endParaRPr lang="es-ES" sz="2000"/>
        </a:p>
      </dgm:t>
    </dgm:pt>
    <dgm:pt modelId="{B17BB1DC-E761-48CE-8C58-360C6B73D91F}" type="sibTrans" cxnId="{99ED3ADE-A197-4892-83F3-CF8B1F5B31F9}">
      <dgm:prSet/>
      <dgm:spPr/>
      <dgm:t>
        <a:bodyPr/>
        <a:lstStyle/>
        <a:p>
          <a:endParaRPr lang="es-ES" sz="2000"/>
        </a:p>
      </dgm:t>
    </dgm:pt>
    <dgm:pt modelId="{F257EA7C-6570-46E6-82D6-DC464630A8B8}">
      <dgm:prSet phldrT="[Texto]" custT="1"/>
      <dgm:spPr/>
      <dgm:t>
        <a:bodyPr/>
        <a:lstStyle/>
        <a:p>
          <a:r>
            <a:rPr lang="es-MX" sz="2000" dirty="0" smtClean="0"/>
            <a:t>Desempeño de la prueba</a:t>
          </a:r>
          <a:endParaRPr lang="es-ES" sz="2000" dirty="0"/>
        </a:p>
      </dgm:t>
    </dgm:pt>
    <dgm:pt modelId="{511CA825-3516-477B-8F44-9348D4B61883}" type="parTrans" cxnId="{DAE2ECCF-E944-4602-A09C-904F3C2206E8}">
      <dgm:prSet/>
      <dgm:spPr/>
      <dgm:t>
        <a:bodyPr/>
        <a:lstStyle/>
        <a:p>
          <a:endParaRPr lang="es-ES" sz="2000"/>
        </a:p>
      </dgm:t>
    </dgm:pt>
    <dgm:pt modelId="{D1DA296D-8EE9-4703-8BDF-7AE7D52CCDC7}" type="sibTrans" cxnId="{DAE2ECCF-E944-4602-A09C-904F3C2206E8}">
      <dgm:prSet/>
      <dgm:spPr/>
      <dgm:t>
        <a:bodyPr/>
        <a:lstStyle/>
        <a:p>
          <a:endParaRPr lang="es-ES" sz="2000"/>
        </a:p>
      </dgm:t>
    </dgm:pt>
    <dgm:pt modelId="{FE5AE7B7-9DB8-463B-9706-A7C3BCB780DA}">
      <dgm:prSet phldrT="[Texto]" custT="1"/>
      <dgm:spPr/>
      <dgm:t>
        <a:bodyPr/>
        <a:lstStyle/>
        <a:p>
          <a:r>
            <a:rPr lang="es-MX" sz="2000" dirty="0" smtClean="0"/>
            <a:t>Preparación de medios</a:t>
          </a:r>
          <a:endParaRPr lang="es-ES" sz="2000" dirty="0"/>
        </a:p>
      </dgm:t>
    </dgm:pt>
    <dgm:pt modelId="{E810BDD4-6872-417B-AD05-AC235185F7BE}" type="parTrans" cxnId="{47E03FDD-B979-4667-8CEC-F8237C5CACC8}">
      <dgm:prSet/>
      <dgm:spPr/>
      <dgm:t>
        <a:bodyPr/>
        <a:lstStyle/>
        <a:p>
          <a:endParaRPr lang="es-ES" sz="2000"/>
        </a:p>
      </dgm:t>
    </dgm:pt>
    <dgm:pt modelId="{7C7B0E0C-D8E0-41D1-91B9-0D37D9C308EA}" type="sibTrans" cxnId="{47E03FDD-B979-4667-8CEC-F8237C5CACC8}">
      <dgm:prSet/>
      <dgm:spPr/>
      <dgm:t>
        <a:bodyPr/>
        <a:lstStyle/>
        <a:p>
          <a:endParaRPr lang="es-ES" sz="2000"/>
        </a:p>
      </dgm:t>
    </dgm:pt>
    <dgm:pt modelId="{D220A9FA-A6EB-443F-BBE8-AB93E7976DA9}" type="pres">
      <dgm:prSet presAssocID="{6BB689A3-6F99-460C-9701-AD4896C73A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E0311E-D563-4ADA-B2F3-93B68232297E}" type="pres">
      <dgm:prSet presAssocID="{8CFD0C6D-C95F-4EBC-9277-B339C4C7881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DAA26A-87D0-4622-97EC-118D8D3E4FE5}" type="pres">
      <dgm:prSet presAssocID="{C32087FE-880A-49D2-8657-DD4DA6F77ABB}" presName="sibTrans" presStyleLbl="sibTrans1D1" presStyleIdx="0" presStyleCnt="9"/>
      <dgm:spPr/>
      <dgm:t>
        <a:bodyPr/>
        <a:lstStyle/>
        <a:p>
          <a:endParaRPr lang="es-ES"/>
        </a:p>
      </dgm:t>
    </dgm:pt>
    <dgm:pt modelId="{37CFA085-20BA-41E9-B357-14A8A67D0DD6}" type="pres">
      <dgm:prSet presAssocID="{C32087FE-880A-49D2-8657-DD4DA6F77ABB}" presName="connectorText" presStyleLbl="sibTrans1D1" presStyleIdx="0" presStyleCnt="9"/>
      <dgm:spPr/>
      <dgm:t>
        <a:bodyPr/>
        <a:lstStyle/>
        <a:p>
          <a:endParaRPr lang="es-ES"/>
        </a:p>
      </dgm:t>
    </dgm:pt>
    <dgm:pt modelId="{44390764-0F74-462A-A1DC-94B50FD6959C}" type="pres">
      <dgm:prSet presAssocID="{C5A6BB9F-5D1F-43CB-9DA4-22AEA06B19B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29638A-6A10-4DC4-B472-DBF16F610F4C}" type="pres">
      <dgm:prSet presAssocID="{3939D47C-15FD-457B-8686-6D1E2E0318B6}" presName="sibTrans" presStyleLbl="sibTrans1D1" presStyleIdx="1" presStyleCnt="9"/>
      <dgm:spPr/>
      <dgm:t>
        <a:bodyPr/>
        <a:lstStyle/>
        <a:p>
          <a:endParaRPr lang="es-ES"/>
        </a:p>
      </dgm:t>
    </dgm:pt>
    <dgm:pt modelId="{EF8F0234-69DB-4426-9782-819F3C3B2F6A}" type="pres">
      <dgm:prSet presAssocID="{3939D47C-15FD-457B-8686-6D1E2E0318B6}" presName="connectorText" presStyleLbl="sibTrans1D1" presStyleIdx="1" presStyleCnt="9"/>
      <dgm:spPr/>
      <dgm:t>
        <a:bodyPr/>
        <a:lstStyle/>
        <a:p>
          <a:endParaRPr lang="es-ES"/>
        </a:p>
      </dgm:t>
    </dgm:pt>
    <dgm:pt modelId="{A48432A5-EF32-4843-81D7-8A77862400F9}" type="pres">
      <dgm:prSet presAssocID="{2BD27A86-74E1-4836-8E19-56816CC2377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E1420-C558-4635-ADC5-9E2D9190676D}" type="pres">
      <dgm:prSet presAssocID="{8CE5197A-4A12-446A-A0F3-5A3D1180A9CC}" presName="sibTrans" presStyleLbl="sibTrans1D1" presStyleIdx="2" presStyleCnt="9"/>
      <dgm:spPr/>
      <dgm:t>
        <a:bodyPr/>
        <a:lstStyle/>
        <a:p>
          <a:endParaRPr lang="es-ES"/>
        </a:p>
      </dgm:t>
    </dgm:pt>
    <dgm:pt modelId="{20595C66-F2F7-4C63-A0EA-8AB7E9914769}" type="pres">
      <dgm:prSet presAssocID="{8CE5197A-4A12-446A-A0F3-5A3D1180A9CC}" presName="connectorText" presStyleLbl="sibTrans1D1" presStyleIdx="2" presStyleCnt="9"/>
      <dgm:spPr/>
      <dgm:t>
        <a:bodyPr/>
        <a:lstStyle/>
        <a:p>
          <a:endParaRPr lang="es-ES"/>
        </a:p>
      </dgm:t>
    </dgm:pt>
    <dgm:pt modelId="{71777FC6-A898-4097-B5B7-5C245C3EAC5A}" type="pres">
      <dgm:prSet presAssocID="{DE862BAA-62B9-47B1-B59B-350DF4C6E81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16D2E-A978-4189-883D-BA24C8E01ACA}" type="pres">
      <dgm:prSet presAssocID="{2E17975F-16CB-4DEC-8DBA-08E0EE998289}" presName="sibTrans" presStyleLbl="sibTrans1D1" presStyleIdx="3" presStyleCnt="9"/>
      <dgm:spPr/>
      <dgm:t>
        <a:bodyPr/>
        <a:lstStyle/>
        <a:p>
          <a:endParaRPr lang="es-ES"/>
        </a:p>
      </dgm:t>
    </dgm:pt>
    <dgm:pt modelId="{14CD1F88-25E7-41FD-B94C-5C1511FEC373}" type="pres">
      <dgm:prSet presAssocID="{2E17975F-16CB-4DEC-8DBA-08E0EE998289}" presName="connectorText" presStyleLbl="sibTrans1D1" presStyleIdx="3" presStyleCnt="9"/>
      <dgm:spPr/>
      <dgm:t>
        <a:bodyPr/>
        <a:lstStyle/>
        <a:p>
          <a:endParaRPr lang="es-ES"/>
        </a:p>
      </dgm:t>
    </dgm:pt>
    <dgm:pt modelId="{1480977E-E4F0-49C9-9991-3C564C0FD005}" type="pres">
      <dgm:prSet presAssocID="{E59F3422-AE4E-4701-9761-ED358411D84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45D51-7B49-48FE-BF27-A9AE50D6CB49}" type="pres">
      <dgm:prSet presAssocID="{E17F53FA-C254-4C3A-BAAC-A10A86BB7998}" presName="sibTrans" presStyleLbl="sibTrans1D1" presStyleIdx="4" presStyleCnt="9"/>
      <dgm:spPr/>
      <dgm:t>
        <a:bodyPr/>
        <a:lstStyle/>
        <a:p>
          <a:endParaRPr lang="es-ES"/>
        </a:p>
      </dgm:t>
    </dgm:pt>
    <dgm:pt modelId="{F6EFD1CB-07A2-4B1F-BE46-BA66F05B0CE9}" type="pres">
      <dgm:prSet presAssocID="{E17F53FA-C254-4C3A-BAAC-A10A86BB7998}" presName="connectorText" presStyleLbl="sibTrans1D1" presStyleIdx="4" presStyleCnt="9"/>
      <dgm:spPr/>
      <dgm:t>
        <a:bodyPr/>
        <a:lstStyle/>
        <a:p>
          <a:endParaRPr lang="es-ES"/>
        </a:p>
      </dgm:t>
    </dgm:pt>
    <dgm:pt modelId="{E41899ED-717F-4C2E-A52C-0AFE86EF6E64}" type="pres">
      <dgm:prSet presAssocID="{E276817F-B25D-472D-B343-54BC19ED666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194A2-0E3D-4FF1-80C9-428F4923D62E}" type="pres">
      <dgm:prSet presAssocID="{4EF02709-B0CF-4818-AE44-BDA4AA1C16A1}" presName="sibTrans" presStyleLbl="sibTrans1D1" presStyleIdx="5" presStyleCnt="9"/>
      <dgm:spPr/>
      <dgm:t>
        <a:bodyPr/>
        <a:lstStyle/>
        <a:p>
          <a:endParaRPr lang="es-ES"/>
        </a:p>
      </dgm:t>
    </dgm:pt>
    <dgm:pt modelId="{47F6C257-C8B2-4B62-A79B-65C9F435FBB8}" type="pres">
      <dgm:prSet presAssocID="{4EF02709-B0CF-4818-AE44-BDA4AA1C16A1}" presName="connectorText" presStyleLbl="sibTrans1D1" presStyleIdx="5" presStyleCnt="9"/>
      <dgm:spPr/>
      <dgm:t>
        <a:bodyPr/>
        <a:lstStyle/>
        <a:p>
          <a:endParaRPr lang="es-ES"/>
        </a:p>
      </dgm:t>
    </dgm:pt>
    <dgm:pt modelId="{C88C792B-EB40-4A6F-AD34-13EF83D5AE64}" type="pres">
      <dgm:prSet presAssocID="{4878C02C-9379-487A-916F-C62FDC16851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FA4B1-3CC3-4919-9518-36A7E85257D6}" type="pres">
      <dgm:prSet presAssocID="{526992DF-3D7D-4E68-A5D7-5F55A6FB74A4}" presName="sibTrans" presStyleLbl="sibTrans1D1" presStyleIdx="6" presStyleCnt="9"/>
      <dgm:spPr/>
      <dgm:t>
        <a:bodyPr/>
        <a:lstStyle/>
        <a:p>
          <a:endParaRPr lang="es-ES"/>
        </a:p>
      </dgm:t>
    </dgm:pt>
    <dgm:pt modelId="{5CF3B604-3C89-4702-A540-56DCCD77455B}" type="pres">
      <dgm:prSet presAssocID="{526992DF-3D7D-4E68-A5D7-5F55A6FB74A4}" presName="connectorText" presStyleLbl="sibTrans1D1" presStyleIdx="6" presStyleCnt="9"/>
      <dgm:spPr/>
      <dgm:t>
        <a:bodyPr/>
        <a:lstStyle/>
        <a:p>
          <a:endParaRPr lang="es-ES"/>
        </a:p>
      </dgm:t>
    </dgm:pt>
    <dgm:pt modelId="{A8016E1A-B44B-41DE-84F4-8A6E96CC20A1}" type="pres">
      <dgm:prSet presAssocID="{FE5AE7B7-9DB8-463B-9706-A7C3BCB780D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2C4AF-86E6-4C86-91D6-9925925FDE8F}" type="pres">
      <dgm:prSet presAssocID="{7C7B0E0C-D8E0-41D1-91B9-0D37D9C308EA}" presName="sibTrans" presStyleLbl="sibTrans1D1" presStyleIdx="7" presStyleCnt="9"/>
      <dgm:spPr/>
      <dgm:t>
        <a:bodyPr/>
        <a:lstStyle/>
        <a:p>
          <a:endParaRPr lang="es-ES"/>
        </a:p>
      </dgm:t>
    </dgm:pt>
    <dgm:pt modelId="{D01DB958-D202-4A5F-9997-E68A60834450}" type="pres">
      <dgm:prSet presAssocID="{7C7B0E0C-D8E0-41D1-91B9-0D37D9C308EA}" presName="connectorText" presStyleLbl="sibTrans1D1" presStyleIdx="7" presStyleCnt="9"/>
      <dgm:spPr/>
      <dgm:t>
        <a:bodyPr/>
        <a:lstStyle/>
        <a:p>
          <a:endParaRPr lang="es-ES"/>
        </a:p>
      </dgm:t>
    </dgm:pt>
    <dgm:pt modelId="{DB7473D4-DCC0-47BC-BD80-248579F89935}" type="pres">
      <dgm:prSet presAssocID="{65AAAA49-CBD6-445C-A5AD-1366910ABA7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E0BA1-980F-4D81-BD98-37F383957867}" type="pres">
      <dgm:prSet presAssocID="{B17BB1DC-E761-48CE-8C58-360C6B73D91F}" presName="sibTrans" presStyleLbl="sibTrans1D1" presStyleIdx="8" presStyleCnt="9"/>
      <dgm:spPr/>
      <dgm:t>
        <a:bodyPr/>
        <a:lstStyle/>
        <a:p>
          <a:endParaRPr lang="es-ES"/>
        </a:p>
      </dgm:t>
    </dgm:pt>
    <dgm:pt modelId="{AD321611-B726-4E1F-B709-E64DCDB95675}" type="pres">
      <dgm:prSet presAssocID="{B17BB1DC-E761-48CE-8C58-360C6B73D91F}" presName="connectorText" presStyleLbl="sibTrans1D1" presStyleIdx="8" presStyleCnt="9"/>
      <dgm:spPr/>
      <dgm:t>
        <a:bodyPr/>
        <a:lstStyle/>
        <a:p>
          <a:endParaRPr lang="es-ES"/>
        </a:p>
      </dgm:t>
    </dgm:pt>
    <dgm:pt modelId="{5C6FACB6-92AA-4733-A800-A6BE376CBB1D}" type="pres">
      <dgm:prSet presAssocID="{F257EA7C-6570-46E6-82D6-DC464630A8B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32713F-09C6-45A4-A9B9-593D72FE0072}" type="presOf" srcId="{4EF02709-B0CF-4818-AE44-BDA4AA1C16A1}" destId="{47F6C257-C8B2-4B62-A79B-65C9F435FBB8}" srcOrd="1" destOrd="0" presId="urn:microsoft.com/office/officeart/2005/8/layout/bProcess3"/>
    <dgm:cxn modelId="{EB53A231-5C55-4BC8-A481-3DFF9F1C9842}" type="presOf" srcId="{2E17975F-16CB-4DEC-8DBA-08E0EE998289}" destId="{14CD1F88-25E7-41FD-B94C-5C1511FEC373}" srcOrd="1" destOrd="0" presId="urn:microsoft.com/office/officeart/2005/8/layout/bProcess3"/>
    <dgm:cxn modelId="{A644D628-BC7A-4C66-9CCB-65A156FBE5C8}" type="presOf" srcId="{E59F3422-AE4E-4701-9761-ED358411D846}" destId="{1480977E-E4F0-49C9-9991-3C564C0FD005}" srcOrd="0" destOrd="0" presId="urn:microsoft.com/office/officeart/2005/8/layout/bProcess3"/>
    <dgm:cxn modelId="{D707BA39-F4C2-497F-B6FD-837690B5D352}" type="presOf" srcId="{2E17975F-16CB-4DEC-8DBA-08E0EE998289}" destId="{30316D2E-A978-4189-883D-BA24C8E01ACA}" srcOrd="0" destOrd="0" presId="urn:microsoft.com/office/officeart/2005/8/layout/bProcess3"/>
    <dgm:cxn modelId="{B7C973CF-DEE9-4538-BEFE-91CCE59D2079}" type="presOf" srcId="{C32087FE-880A-49D2-8657-DD4DA6F77ABB}" destId="{37CFA085-20BA-41E9-B357-14A8A67D0DD6}" srcOrd="1" destOrd="0" presId="urn:microsoft.com/office/officeart/2005/8/layout/bProcess3"/>
    <dgm:cxn modelId="{A043C1FA-BDE8-422C-A5CC-F1590E25227D}" type="presOf" srcId="{3939D47C-15FD-457B-8686-6D1E2E0318B6}" destId="{A229638A-6A10-4DC4-B472-DBF16F610F4C}" srcOrd="0" destOrd="0" presId="urn:microsoft.com/office/officeart/2005/8/layout/bProcess3"/>
    <dgm:cxn modelId="{8A78BD05-394A-4A7E-8988-8C4B3F0036E6}" srcId="{6BB689A3-6F99-460C-9701-AD4896C73AB7}" destId="{DE862BAA-62B9-47B1-B59B-350DF4C6E819}" srcOrd="3" destOrd="0" parTransId="{EE6B3FF1-C197-40B6-8DA8-8472ACF33184}" sibTransId="{2E17975F-16CB-4DEC-8DBA-08E0EE998289}"/>
    <dgm:cxn modelId="{B8A85E8A-F5E4-489E-AF49-7D26FA8A3249}" type="presOf" srcId="{E17F53FA-C254-4C3A-BAAC-A10A86BB7998}" destId="{64945D51-7B49-48FE-BF27-A9AE50D6CB49}" srcOrd="0" destOrd="0" presId="urn:microsoft.com/office/officeart/2005/8/layout/bProcess3"/>
    <dgm:cxn modelId="{D65ED2B7-577B-409B-827B-6B9B09388E06}" type="presOf" srcId="{DE862BAA-62B9-47B1-B59B-350DF4C6E819}" destId="{71777FC6-A898-4097-B5B7-5C245C3EAC5A}" srcOrd="0" destOrd="0" presId="urn:microsoft.com/office/officeart/2005/8/layout/bProcess3"/>
    <dgm:cxn modelId="{D8BC1709-170A-4BAB-A037-11C29BF6EF31}" type="presOf" srcId="{6BB689A3-6F99-460C-9701-AD4896C73AB7}" destId="{D220A9FA-A6EB-443F-BBE8-AB93E7976DA9}" srcOrd="0" destOrd="0" presId="urn:microsoft.com/office/officeart/2005/8/layout/bProcess3"/>
    <dgm:cxn modelId="{DAE2ECCF-E944-4602-A09C-904F3C2206E8}" srcId="{6BB689A3-6F99-460C-9701-AD4896C73AB7}" destId="{F257EA7C-6570-46E6-82D6-DC464630A8B8}" srcOrd="9" destOrd="0" parTransId="{511CA825-3516-477B-8F44-9348D4B61883}" sibTransId="{D1DA296D-8EE9-4703-8BDF-7AE7D52CCDC7}"/>
    <dgm:cxn modelId="{160B0A39-552E-4340-BE1D-280401F8A07A}" srcId="{6BB689A3-6F99-460C-9701-AD4896C73AB7}" destId="{E276817F-B25D-472D-B343-54BC19ED6661}" srcOrd="5" destOrd="0" parTransId="{D4CA2451-2194-4D37-87CB-1D4007200102}" sibTransId="{4EF02709-B0CF-4818-AE44-BDA4AA1C16A1}"/>
    <dgm:cxn modelId="{5740431D-950F-47AD-BA0C-DC9E0523237A}" type="presOf" srcId="{F257EA7C-6570-46E6-82D6-DC464630A8B8}" destId="{5C6FACB6-92AA-4733-A800-A6BE376CBB1D}" srcOrd="0" destOrd="0" presId="urn:microsoft.com/office/officeart/2005/8/layout/bProcess3"/>
    <dgm:cxn modelId="{644D9A1D-187B-439F-9F30-149409C76763}" type="presOf" srcId="{B17BB1DC-E761-48CE-8C58-360C6B73D91F}" destId="{AD321611-B726-4E1F-B709-E64DCDB95675}" srcOrd="1" destOrd="0" presId="urn:microsoft.com/office/officeart/2005/8/layout/bProcess3"/>
    <dgm:cxn modelId="{41AA07C9-57CA-4DBF-8B55-36D20FEFD275}" type="presOf" srcId="{7C7B0E0C-D8E0-41D1-91B9-0D37D9C308EA}" destId="{D01DB958-D202-4A5F-9997-E68A60834450}" srcOrd="1" destOrd="0" presId="urn:microsoft.com/office/officeart/2005/8/layout/bProcess3"/>
    <dgm:cxn modelId="{E219710F-7A7F-4881-BB8C-2ABC44A8EF2F}" type="presOf" srcId="{4878C02C-9379-487A-916F-C62FDC168512}" destId="{C88C792B-EB40-4A6F-AD34-13EF83D5AE64}" srcOrd="0" destOrd="0" presId="urn:microsoft.com/office/officeart/2005/8/layout/bProcess3"/>
    <dgm:cxn modelId="{6A793AC4-9134-4254-9313-0D7AF209CFE6}" type="presOf" srcId="{8CFD0C6D-C95F-4EBC-9277-B339C4C7881F}" destId="{30E0311E-D563-4ADA-B2F3-93B68232297E}" srcOrd="0" destOrd="0" presId="urn:microsoft.com/office/officeart/2005/8/layout/bProcess3"/>
    <dgm:cxn modelId="{626792AA-B14B-4A02-A591-ED82F63ADCB4}" type="presOf" srcId="{C5A6BB9F-5D1F-43CB-9DA4-22AEA06B19BD}" destId="{44390764-0F74-462A-A1DC-94B50FD6959C}" srcOrd="0" destOrd="0" presId="urn:microsoft.com/office/officeart/2005/8/layout/bProcess3"/>
    <dgm:cxn modelId="{BAA856AC-7061-48ED-8797-F5BD15AC91CA}" srcId="{6BB689A3-6F99-460C-9701-AD4896C73AB7}" destId="{4878C02C-9379-487A-916F-C62FDC168512}" srcOrd="6" destOrd="0" parTransId="{06F0594F-6DF0-4E78-9624-8FBF06062DA8}" sibTransId="{526992DF-3D7D-4E68-A5D7-5F55A6FB74A4}"/>
    <dgm:cxn modelId="{4A96FA5A-691B-4116-9331-14F542642AC1}" type="presOf" srcId="{526992DF-3D7D-4E68-A5D7-5F55A6FB74A4}" destId="{5CF3B604-3C89-4702-A540-56DCCD77455B}" srcOrd="1" destOrd="0" presId="urn:microsoft.com/office/officeart/2005/8/layout/bProcess3"/>
    <dgm:cxn modelId="{80FA35A9-B3EC-4F3D-81AF-86CF1A0B2D3A}" type="presOf" srcId="{B17BB1DC-E761-48CE-8C58-360C6B73D91F}" destId="{428E0BA1-980F-4D81-BD98-37F383957867}" srcOrd="0" destOrd="0" presId="urn:microsoft.com/office/officeart/2005/8/layout/bProcess3"/>
    <dgm:cxn modelId="{99ED3ADE-A197-4892-83F3-CF8B1F5B31F9}" srcId="{6BB689A3-6F99-460C-9701-AD4896C73AB7}" destId="{65AAAA49-CBD6-445C-A5AD-1366910ABA7F}" srcOrd="8" destOrd="0" parTransId="{6529FAC9-A9C6-47E9-8884-6AD9DF0EC7B6}" sibTransId="{B17BB1DC-E761-48CE-8C58-360C6B73D91F}"/>
    <dgm:cxn modelId="{742A5D4B-131C-4C27-BC2C-1FA92B364BA6}" type="presOf" srcId="{FE5AE7B7-9DB8-463B-9706-A7C3BCB780DA}" destId="{A8016E1A-B44B-41DE-84F4-8A6E96CC20A1}" srcOrd="0" destOrd="0" presId="urn:microsoft.com/office/officeart/2005/8/layout/bProcess3"/>
    <dgm:cxn modelId="{A4BA71D0-5FBB-4A82-873E-6694D2A13783}" type="presOf" srcId="{E17F53FA-C254-4C3A-BAAC-A10A86BB7998}" destId="{F6EFD1CB-07A2-4B1F-BE46-BA66F05B0CE9}" srcOrd="1" destOrd="0" presId="urn:microsoft.com/office/officeart/2005/8/layout/bProcess3"/>
    <dgm:cxn modelId="{1CF0B080-4AD3-44B8-AFB7-396FAD7CFF6C}" type="presOf" srcId="{8CE5197A-4A12-446A-A0F3-5A3D1180A9CC}" destId="{20595C66-F2F7-4C63-A0EA-8AB7E9914769}" srcOrd="1" destOrd="0" presId="urn:microsoft.com/office/officeart/2005/8/layout/bProcess3"/>
    <dgm:cxn modelId="{371F80F1-6C69-46BB-BD4F-CA0EB5CD2599}" type="presOf" srcId="{E276817F-B25D-472D-B343-54BC19ED6661}" destId="{E41899ED-717F-4C2E-A52C-0AFE86EF6E64}" srcOrd="0" destOrd="0" presId="urn:microsoft.com/office/officeart/2005/8/layout/bProcess3"/>
    <dgm:cxn modelId="{150D1329-51C5-4581-93C9-D3EE9747F63E}" type="presOf" srcId="{4EF02709-B0CF-4818-AE44-BDA4AA1C16A1}" destId="{924194A2-0E3D-4FF1-80C9-428F4923D62E}" srcOrd="0" destOrd="0" presId="urn:microsoft.com/office/officeart/2005/8/layout/bProcess3"/>
    <dgm:cxn modelId="{F365F972-8E8B-47B5-B240-0A81B0BE5D5D}" type="presOf" srcId="{3939D47C-15FD-457B-8686-6D1E2E0318B6}" destId="{EF8F0234-69DB-4426-9782-819F3C3B2F6A}" srcOrd="1" destOrd="0" presId="urn:microsoft.com/office/officeart/2005/8/layout/bProcess3"/>
    <dgm:cxn modelId="{4746DDBB-AABC-4933-84C8-E2FB45461F98}" type="presOf" srcId="{7C7B0E0C-D8E0-41D1-91B9-0D37D9C308EA}" destId="{1CE2C4AF-86E6-4C86-91D6-9925925FDE8F}" srcOrd="0" destOrd="0" presId="urn:microsoft.com/office/officeart/2005/8/layout/bProcess3"/>
    <dgm:cxn modelId="{59CBD314-E85C-4C3E-B429-230CC2D5A78F}" srcId="{6BB689A3-6F99-460C-9701-AD4896C73AB7}" destId="{8CFD0C6D-C95F-4EBC-9277-B339C4C7881F}" srcOrd="0" destOrd="0" parTransId="{E52CDC4A-96F7-4898-BD6B-71174E203855}" sibTransId="{C32087FE-880A-49D2-8657-DD4DA6F77ABB}"/>
    <dgm:cxn modelId="{FA43910B-0133-4067-94B1-37C37AC9E571}" type="presOf" srcId="{2BD27A86-74E1-4836-8E19-56816CC23770}" destId="{A48432A5-EF32-4843-81D7-8A77862400F9}" srcOrd="0" destOrd="0" presId="urn:microsoft.com/office/officeart/2005/8/layout/bProcess3"/>
    <dgm:cxn modelId="{08531412-1044-4029-B29A-6C3E8D5671F2}" type="presOf" srcId="{C32087FE-880A-49D2-8657-DD4DA6F77ABB}" destId="{FDDAA26A-87D0-4622-97EC-118D8D3E4FE5}" srcOrd="0" destOrd="0" presId="urn:microsoft.com/office/officeart/2005/8/layout/bProcess3"/>
    <dgm:cxn modelId="{560AF215-C5DD-4F8B-B45F-BF8B458084AC}" srcId="{6BB689A3-6F99-460C-9701-AD4896C73AB7}" destId="{E59F3422-AE4E-4701-9761-ED358411D846}" srcOrd="4" destOrd="0" parTransId="{F8F3670A-820B-4B63-A90A-BDC87096DBB6}" sibTransId="{E17F53FA-C254-4C3A-BAAC-A10A86BB7998}"/>
    <dgm:cxn modelId="{A3FCACE6-E7B4-4F10-8962-580FB67E8A48}" srcId="{6BB689A3-6F99-460C-9701-AD4896C73AB7}" destId="{2BD27A86-74E1-4836-8E19-56816CC23770}" srcOrd="2" destOrd="0" parTransId="{8B791DF0-7184-4D57-ABAD-7053EEA43391}" sibTransId="{8CE5197A-4A12-446A-A0F3-5A3D1180A9CC}"/>
    <dgm:cxn modelId="{D57F7B8C-F19E-43E2-8F0A-D4D91BEED01A}" type="presOf" srcId="{8CE5197A-4A12-446A-A0F3-5A3D1180A9CC}" destId="{59DE1420-C558-4635-ADC5-9E2D9190676D}" srcOrd="0" destOrd="0" presId="urn:microsoft.com/office/officeart/2005/8/layout/bProcess3"/>
    <dgm:cxn modelId="{EE6C6AF7-C81D-4E24-B4CA-979919FD517E}" srcId="{6BB689A3-6F99-460C-9701-AD4896C73AB7}" destId="{C5A6BB9F-5D1F-43CB-9DA4-22AEA06B19BD}" srcOrd="1" destOrd="0" parTransId="{0B30C690-99A6-43C4-86F1-04EB2F554839}" sibTransId="{3939D47C-15FD-457B-8686-6D1E2E0318B6}"/>
    <dgm:cxn modelId="{47E03FDD-B979-4667-8CEC-F8237C5CACC8}" srcId="{6BB689A3-6F99-460C-9701-AD4896C73AB7}" destId="{FE5AE7B7-9DB8-463B-9706-A7C3BCB780DA}" srcOrd="7" destOrd="0" parTransId="{E810BDD4-6872-417B-AD05-AC235185F7BE}" sibTransId="{7C7B0E0C-D8E0-41D1-91B9-0D37D9C308EA}"/>
    <dgm:cxn modelId="{993EAA95-5ECE-4163-B768-73B2BC98A41C}" type="presOf" srcId="{526992DF-3D7D-4E68-A5D7-5F55A6FB74A4}" destId="{CF8FA4B1-3CC3-4919-9518-36A7E85257D6}" srcOrd="0" destOrd="0" presId="urn:microsoft.com/office/officeart/2005/8/layout/bProcess3"/>
    <dgm:cxn modelId="{D4051092-5CD7-49FD-ACC2-FE683E92726A}" type="presOf" srcId="{65AAAA49-CBD6-445C-A5AD-1366910ABA7F}" destId="{DB7473D4-DCC0-47BC-BD80-248579F89935}" srcOrd="0" destOrd="0" presId="urn:microsoft.com/office/officeart/2005/8/layout/bProcess3"/>
    <dgm:cxn modelId="{B08FA9F7-1C0A-4279-8751-2B6F774666A6}" type="presParOf" srcId="{D220A9FA-A6EB-443F-BBE8-AB93E7976DA9}" destId="{30E0311E-D563-4ADA-B2F3-93B68232297E}" srcOrd="0" destOrd="0" presId="urn:microsoft.com/office/officeart/2005/8/layout/bProcess3"/>
    <dgm:cxn modelId="{584510CD-7D10-4BE6-A488-386721B08E16}" type="presParOf" srcId="{D220A9FA-A6EB-443F-BBE8-AB93E7976DA9}" destId="{FDDAA26A-87D0-4622-97EC-118D8D3E4FE5}" srcOrd="1" destOrd="0" presId="urn:microsoft.com/office/officeart/2005/8/layout/bProcess3"/>
    <dgm:cxn modelId="{B4D5FD19-586F-46D1-A1D7-B27ECD67B027}" type="presParOf" srcId="{FDDAA26A-87D0-4622-97EC-118D8D3E4FE5}" destId="{37CFA085-20BA-41E9-B357-14A8A67D0DD6}" srcOrd="0" destOrd="0" presId="urn:microsoft.com/office/officeart/2005/8/layout/bProcess3"/>
    <dgm:cxn modelId="{F0224A8D-B70A-4A79-9C05-3EF3CC088017}" type="presParOf" srcId="{D220A9FA-A6EB-443F-BBE8-AB93E7976DA9}" destId="{44390764-0F74-462A-A1DC-94B50FD6959C}" srcOrd="2" destOrd="0" presId="urn:microsoft.com/office/officeart/2005/8/layout/bProcess3"/>
    <dgm:cxn modelId="{D9348736-647B-406B-B0EB-1F97B6083158}" type="presParOf" srcId="{D220A9FA-A6EB-443F-BBE8-AB93E7976DA9}" destId="{A229638A-6A10-4DC4-B472-DBF16F610F4C}" srcOrd="3" destOrd="0" presId="urn:microsoft.com/office/officeart/2005/8/layout/bProcess3"/>
    <dgm:cxn modelId="{53D159CA-D13B-49AE-A1EE-83F8D7C74031}" type="presParOf" srcId="{A229638A-6A10-4DC4-B472-DBF16F610F4C}" destId="{EF8F0234-69DB-4426-9782-819F3C3B2F6A}" srcOrd="0" destOrd="0" presId="urn:microsoft.com/office/officeart/2005/8/layout/bProcess3"/>
    <dgm:cxn modelId="{7A3C91AD-2113-42FE-9190-297E1C725D95}" type="presParOf" srcId="{D220A9FA-A6EB-443F-BBE8-AB93E7976DA9}" destId="{A48432A5-EF32-4843-81D7-8A77862400F9}" srcOrd="4" destOrd="0" presId="urn:microsoft.com/office/officeart/2005/8/layout/bProcess3"/>
    <dgm:cxn modelId="{BC0C96F8-7C3F-4C1B-9795-5601224B4ADC}" type="presParOf" srcId="{D220A9FA-A6EB-443F-BBE8-AB93E7976DA9}" destId="{59DE1420-C558-4635-ADC5-9E2D9190676D}" srcOrd="5" destOrd="0" presId="urn:microsoft.com/office/officeart/2005/8/layout/bProcess3"/>
    <dgm:cxn modelId="{62D0EF30-082B-4B73-8489-63CA07685EB5}" type="presParOf" srcId="{59DE1420-C558-4635-ADC5-9E2D9190676D}" destId="{20595C66-F2F7-4C63-A0EA-8AB7E9914769}" srcOrd="0" destOrd="0" presId="urn:microsoft.com/office/officeart/2005/8/layout/bProcess3"/>
    <dgm:cxn modelId="{DE032128-4FE9-48F5-82F5-CBAB2ABBC726}" type="presParOf" srcId="{D220A9FA-A6EB-443F-BBE8-AB93E7976DA9}" destId="{71777FC6-A898-4097-B5B7-5C245C3EAC5A}" srcOrd="6" destOrd="0" presId="urn:microsoft.com/office/officeart/2005/8/layout/bProcess3"/>
    <dgm:cxn modelId="{2380B2EF-0E59-48D2-B7EE-2938468A9087}" type="presParOf" srcId="{D220A9FA-A6EB-443F-BBE8-AB93E7976DA9}" destId="{30316D2E-A978-4189-883D-BA24C8E01ACA}" srcOrd="7" destOrd="0" presId="urn:microsoft.com/office/officeart/2005/8/layout/bProcess3"/>
    <dgm:cxn modelId="{D50318F3-373B-4FF7-B3E5-D65F33E2FAB4}" type="presParOf" srcId="{30316D2E-A978-4189-883D-BA24C8E01ACA}" destId="{14CD1F88-25E7-41FD-B94C-5C1511FEC373}" srcOrd="0" destOrd="0" presId="urn:microsoft.com/office/officeart/2005/8/layout/bProcess3"/>
    <dgm:cxn modelId="{A5DE4F60-BD9D-4099-B1E4-B430F80C36DC}" type="presParOf" srcId="{D220A9FA-A6EB-443F-BBE8-AB93E7976DA9}" destId="{1480977E-E4F0-49C9-9991-3C564C0FD005}" srcOrd="8" destOrd="0" presId="urn:microsoft.com/office/officeart/2005/8/layout/bProcess3"/>
    <dgm:cxn modelId="{BF50CF73-36BD-430E-A791-D1EEC3F954FF}" type="presParOf" srcId="{D220A9FA-A6EB-443F-BBE8-AB93E7976DA9}" destId="{64945D51-7B49-48FE-BF27-A9AE50D6CB49}" srcOrd="9" destOrd="0" presId="urn:microsoft.com/office/officeart/2005/8/layout/bProcess3"/>
    <dgm:cxn modelId="{9205571E-68C2-4AAF-8928-497617093B28}" type="presParOf" srcId="{64945D51-7B49-48FE-BF27-A9AE50D6CB49}" destId="{F6EFD1CB-07A2-4B1F-BE46-BA66F05B0CE9}" srcOrd="0" destOrd="0" presId="urn:microsoft.com/office/officeart/2005/8/layout/bProcess3"/>
    <dgm:cxn modelId="{8579EA1F-2D9B-41A6-AB8A-3B99CB36D807}" type="presParOf" srcId="{D220A9FA-A6EB-443F-BBE8-AB93E7976DA9}" destId="{E41899ED-717F-4C2E-A52C-0AFE86EF6E64}" srcOrd="10" destOrd="0" presId="urn:microsoft.com/office/officeart/2005/8/layout/bProcess3"/>
    <dgm:cxn modelId="{688E1BC9-86FB-4134-A014-41016D16BC8A}" type="presParOf" srcId="{D220A9FA-A6EB-443F-BBE8-AB93E7976DA9}" destId="{924194A2-0E3D-4FF1-80C9-428F4923D62E}" srcOrd="11" destOrd="0" presId="urn:microsoft.com/office/officeart/2005/8/layout/bProcess3"/>
    <dgm:cxn modelId="{AA92D5CB-1E85-4A4C-83C7-346298BBECFE}" type="presParOf" srcId="{924194A2-0E3D-4FF1-80C9-428F4923D62E}" destId="{47F6C257-C8B2-4B62-A79B-65C9F435FBB8}" srcOrd="0" destOrd="0" presId="urn:microsoft.com/office/officeart/2005/8/layout/bProcess3"/>
    <dgm:cxn modelId="{0604A5BA-6927-4C1F-9DCF-70A418E280FE}" type="presParOf" srcId="{D220A9FA-A6EB-443F-BBE8-AB93E7976DA9}" destId="{C88C792B-EB40-4A6F-AD34-13EF83D5AE64}" srcOrd="12" destOrd="0" presId="urn:microsoft.com/office/officeart/2005/8/layout/bProcess3"/>
    <dgm:cxn modelId="{B609CB48-BB22-4418-AB6F-829FF407E666}" type="presParOf" srcId="{D220A9FA-A6EB-443F-BBE8-AB93E7976DA9}" destId="{CF8FA4B1-3CC3-4919-9518-36A7E85257D6}" srcOrd="13" destOrd="0" presId="urn:microsoft.com/office/officeart/2005/8/layout/bProcess3"/>
    <dgm:cxn modelId="{31F34F94-B184-4D07-8D2B-70CAEDE3476E}" type="presParOf" srcId="{CF8FA4B1-3CC3-4919-9518-36A7E85257D6}" destId="{5CF3B604-3C89-4702-A540-56DCCD77455B}" srcOrd="0" destOrd="0" presId="urn:microsoft.com/office/officeart/2005/8/layout/bProcess3"/>
    <dgm:cxn modelId="{C8853E78-5E8B-4531-A4C0-B868D834CB16}" type="presParOf" srcId="{D220A9FA-A6EB-443F-BBE8-AB93E7976DA9}" destId="{A8016E1A-B44B-41DE-84F4-8A6E96CC20A1}" srcOrd="14" destOrd="0" presId="urn:microsoft.com/office/officeart/2005/8/layout/bProcess3"/>
    <dgm:cxn modelId="{11BB51E0-9745-48D8-95B2-5AAB9DDCE5AD}" type="presParOf" srcId="{D220A9FA-A6EB-443F-BBE8-AB93E7976DA9}" destId="{1CE2C4AF-86E6-4C86-91D6-9925925FDE8F}" srcOrd="15" destOrd="0" presId="urn:microsoft.com/office/officeart/2005/8/layout/bProcess3"/>
    <dgm:cxn modelId="{1F3AD039-D557-4A12-B6BF-9F61E9BC93F5}" type="presParOf" srcId="{1CE2C4AF-86E6-4C86-91D6-9925925FDE8F}" destId="{D01DB958-D202-4A5F-9997-E68A60834450}" srcOrd="0" destOrd="0" presId="urn:microsoft.com/office/officeart/2005/8/layout/bProcess3"/>
    <dgm:cxn modelId="{1D854700-E3BC-4648-AE10-D77AA01270D7}" type="presParOf" srcId="{D220A9FA-A6EB-443F-BBE8-AB93E7976DA9}" destId="{DB7473D4-DCC0-47BC-BD80-248579F89935}" srcOrd="16" destOrd="0" presId="urn:microsoft.com/office/officeart/2005/8/layout/bProcess3"/>
    <dgm:cxn modelId="{964C7423-3282-4426-93F4-25D8E9D68678}" type="presParOf" srcId="{D220A9FA-A6EB-443F-BBE8-AB93E7976DA9}" destId="{428E0BA1-980F-4D81-BD98-37F383957867}" srcOrd="17" destOrd="0" presId="urn:microsoft.com/office/officeart/2005/8/layout/bProcess3"/>
    <dgm:cxn modelId="{FAF0DA9F-37EB-4ED6-A9DC-034CFD1FEDB3}" type="presParOf" srcId="{428E0BA1-980F-4D81-BD98-37F383957867}" destId="{AD321611-B726-4E1F-B709-E64DCDB95675}" srcOrd="0" destOrd="0" presId="urn:microsoft.com/office/officeart/2005/8/layout/bProcess3"/>
    <dgm:cxn modelId="{DE7A3054-8D5C-4D9A-84CB-A556B2529839}" type="presParOf" srcId="{D220A9FA-A6EB-443F-BBE8-AB93E7976DA9}" destId="{5C6FACB6-92AA-4733-A800-A6BE376CBB1D}" srcOrd="18" destOrd="0" presId="urn:microsoft.com/office/officeart/2005/8/layout/b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2AE48C-71DF-4D18-B100-E2BC3486BD6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B6CD4E-C775-48CF-A1E5-BD7E05ADD70C}">
      <dgm:prSet phldrT="[Texto]" custT="1"/>
      <dgm:spPr/>
      <dgm:t>
        <a:bodyPr/>
        <a:lstStyle/>
        <a:p>
          <a:r>
            <a:rPr lang="es-MX" sz="1600" dirty="0" smtClean="0"/>
            <a:t>Enfoque peor caso</a:t>
          </a:r>
          <a:endParaRPr lang="es-ES" sz="1600" dirty="0"/>
        </a:p>
      </dgm:t>
    </dgm:pt>
    <dgm:pt modelId="{E6D7B3C2-2E0C-45FB-B64F-E50DB278C967}" type="parTrans" cxnId="{47837210-381D-4051-8F94-75511DF7CFB3}">
      <dgm:prSet/>
      <dgm:spPr/>
      <dgm:t>
        <a:bodyPr/>
        <a:lstStyle/>
        <a:p>
          <a:endParaRPr lang="es-ES" sz="1600"/>
        </a:p>
      </dgm:t>
    </dgm:pt>
    <dgm:pt modelId="{ACF72F82-A747-4D6F-A2C0-9B311CAC3413}" type="sibTrans" cxnId="{47837210-381D-4051-8F94-75511DF7CFB3}">
      <dgm:prSet/>
      <dgm:spPr/>
      <dgm:t>
        <a:bodyPr/>
        <a:lstStyle/>
        <a:p>
          <a:endParaRPr lang="es-ES" sz="1600"/>
        </a:p>
      </dgm:t>
    </dgm:pt>
    <dgm:pt modelId="{ACAC60C2-FE1A-4F2B-AD94-622346EEE432}">
      <dgm:prSet phldrT="[Texto]" custT="1"/>
      <dgm:spPr/>
      <dgm:t>
        <a:bodyPr/>
        <a:lstStyle/>
        <a:p>
          <a:r>
            <a:rPr lang="es-MX" sz="1600" dirty="0" smtClean="0"/>
            <a:t>Producto</a:t>
          </a:r>
          <a:endParaRPr lang="es-ES" sz="1600" dirty="0"/>
        </a:p>
      </dgm:t>
    </dgm:pt>
    <dgm:pt modelId="{D899484A-7C54-4A42-B098-B279E21FF000}" type="parTrans" cxnId="{21AA4618-7022-4124-963D-0D34992694AB}">
      <dgm:prSet/>
      <dgm:spPr/>
      <dgm:t>
        <a:bodyPr/>
        <a:lstStyle/>
        <a:p>
          <a:endParaRPr lang="es-ES" sz="1600"/>
        </a:p>
      </dgm:t>
    </dgm:pt>
    <dgm:pt modelId="{AA76A796-F4EA-4F37-9423-054D0372D101}" type="sibTrans" cxnId="{21AA4618-7022-4124-963D-0D34992694AB}">
      <dgm:prSet/>
      <dgm:spPr/>
      <dgm:t>
        <a:bodyPr/>
        <a:lstStyle/>
        <a:p>
          <a:endParaRPr lang="es-ES" sz="1600"/>
        </a:p>
      </dgm:t>
    </dgm:pt>
    <dgm:pt modelId="{83ED0CF3-B01C-4243-88A8-4B67D0B4FE1B}">
      <dgm:prSet phldrT="[Texto]" custT="1"/>
      <dgm:spPr/>
      <dgm:t>
        <a:bodyPr/>
        <a:lstStyle/>
        <a:p>
          <a:r>
            <a:rPr lang="es-MX" sz="1600" dirty="0" smtClean="0"/>
            <a:t>Proceso</a:t>
          </a:r>
          <a:endParaRPr lang="es-ES" sz="1600" dirty="0"/>
        </a:p>
      </dgm:t>
    </dgm:pt>
    <dgm:pt modelId="{8BB3D90D-E7A9-4546-B24A-F16B03086C78}" type="parTrans" cxnId="{90E4FD82-E611-41E0-B5ED-F06D44C26A29}">
      <dgm:prSet/>
      <dgm:spPr/>
      <dgm:t>
        <a:bodyPr/>
        <a:lstStyle/>
        <a:p>
          <a:endParaRPr lang="es-ES" sz="1600"/>
        </a:p>
      </dgm:t>
    </dgm:pt>
    <dgm:pt modelId="{F8E648CD-030A-4E77-8135-CE99BC10AAF2}" type="sibTrans" cxnId="{90E4FD82-E611-41E0-B5ED-F06D44C26A29}">
      <dgm:prSet/>
      <dgm:spPr/>
      <dgm:t>
        <a:bodyPr/>
        <a:lstStyle/>
        <a:p>
          <a:endParaRPr lang="es-ES" sz="1600"/>
        </a:p>
      </dgm:t>
    </dgm:pt>
    <dgm:pt modelId="{EE090F41-2376-4615-BD17-DF57A204817F}">
      <dgm:prSet phldrT="[Texto]" custT="1"/>
      <dgm:spPr/>
      <dgm:t>
        <a:bodyPr/>
        <a:lstStyle/>
        <a:p>
          <a:r>
            <a:rPr lang="es-MX" sz="1600" dirty="0" smtClean="0"/>
            <a:t>Personal</a:t>
          </a:r>
          <a:endParaRPr lang="es-ES" sz="1600" dirty="0"/>
        </a:p>
      </dgm:t>
    </dgm:pt>
    <dgm:pt modelId="{34440FE1-79D1-4D6C-86F8-A988347A1DD7}" type="parTrans" cxnId="{43BC0140-783D-4B1B-AF93-42630083ACAB}">
      <dgm:prSet/>
      <dgm:spPr/>
      <dgm:t>
        <a:bodyPr/>
        <a:lstStyle/>
        <a:p>
          <a:endParaRPr lang="es-ES" sz="1600"/>
        </a:p>
      </dgm:t>
    </dgm:pt>
    <dgm:pt modelId="{B2B6E54F-6285-4B73-ACA5-F596DEB1C78E}" type="sibTrans" cxnId="{43BC0140-783D-4B1B-AF93-42630083ACAB}">
      <dgm:prSet/>
      <dgm:spPr/>
      <dgm:t>
        <a:bodyPr/>
        <a:lstStyle/>
        <a:p>
          <a:endParaRPr lang="es-ES" sz="1600"/>
        </a:p>
      </dgm:t>
    </dgm:pt>
    <dgm:pt modelId="{5DF002C1-3E72-453C-AAF8-49E005FB6E99}">
      <dgm:prSet phldrT="[Texto]" custT="1"/>
      <dgm:spPr/>
      <dgm:t>
        <a:bodyPr/>
        <a:lstStyle/>
        <a:p>
          <a:r>
            <a:rPr lang="es-MX" sz="1600" dirty="0" smtClean="0"/>
            <a:t>Conocimiento</a:t>
          </a:r>
          <a:endParaRPr lang="es-ES" sz="1600" dirty="0"/>
        </a:p>
      </dgm:t>
    </dgm:pt>
    <dgm:pt modelId="{6FA9A908-2E8D-4A40-9DA6-FB8BCC12997F}" type="parTrans" cxnId="{761D1300-76B3-47B4-A1B3-A32B6D5FF102}">
      <dgm:prSet/>
      <dgm:spPr/>
      <dgm:t>
        <a:bodyPr/>
        <a:lstStyle/>
        <a:p>
          <a:endParaRPr lang="es-ES" sz="1600"/>
        </a:p>
      </dgm:t>
    </dgm:pt>
    <dgm:pt modelId="{16BA0B3F-90EA-4D4B-A1BD-8B01697FED75}" type="sibTrans" cxnId="{761D1300-76B3-47B4-A1B3-A32B6D5FF102}">
      <dgm:prSet/>
      <dgm:spPr/>
      <dgm:t>
        <a:bodyPr/>
        <a:lstStyle/>
        <a:p>
          <a:endParaRPr lang="es-ES" sz="1600"/>
        </a:p>
      </dgm:t>
    </dgm:pt>
    <dgm:pt modelId="{1A8B40F0-CAD1-4054-9DEF-1F0CCF23D098}">
      <dgm:prSet phldrT="[Texto]" custT="1"/>
      <dgm:spPr/>
      <dgm:t>
        <a:bodyPr/>
        <a:lstStyle/>
        <a:p>
          <a:r>
            <a:rPr lang="es-MX" sz="1600" dirty="0" smtClean="0"/>
            <a:t>Hábitos</a:t>
          </a:r>
        </a:p>
      </dgm:t>
    </dgm:pt>
    <dgm:pt modelId="{0504F650-7527-4747-8530-85A2439BE9D0}" type="parTrans" cxnId="{7B67B838-A017-4844-B5B5-B7DD043CB04A}">
      <dgm:prSet/>
      <dgm:spPr/>
      <dgm:t>
        <a:bodyPr/>
        <a:lstStyle/>
        <a:p>
          <a:endParaRPr lang="es-ES" sz="1600"/>
        </a:p>
      </dgm:t>
    </dgm:pt>
    <dgm:pt modelId="{4FF661B4-FC69-49AB-9CFA-98D2DDBE9141}" type="sibTrans" cxnId="{7B67B838-A017-4844-B5B5-B7DD043CB04A}">
      <dgm:prSet/>
      <dgm:spPr/>
      <dgm:t>
        <a:bodyPr/>
        <a:lstStyle/>
        <a:p>
          <a:endParaRPr lang="es-ES" sz="1600"/>
        </a:p>
      </dgm:t>
    </dgm:pt>
    <dgm:pt modelId="{753BD692-890D-43A3-92C0-B0935BEB585E}">
      <dgm:prSet phldrT="[Texto]" custT="1"/>
      <dgm:spPr/>
      <dgm:t>
        <a:bodyPr/>
        <a:lstStyle/>
        <a:p>
          <a:r>
            <a:rPr lang="es-MX" sz="1600" dirty="0" smtClean="0"/>
            <a:t>Criterios</a:t>
          </a:r>
        </a:p>
      </dgm:t>
    </dgm:pt>
    <dgm:pt modelId="{CD16CCAA-AEE7-4918-BB8F-4920CC751FD3}" type="parTrans" cxnId="{975FDF92-FCF7-43D8-A73F-A1F329295048}">
      <dgm:prSet/>
      <dgm:spPr/>
      <dgm:t>
        <a:bodyPr/>
        <a:lstStyle/>
        <a:p>
          <a:endParaRPr lang="es-ES" sz="1600"/>
        </a:p>
      </dgm:t>
    </dgm:pt>
    <dgm:pt modelId="{4E45C7D4-0935-4AFF-8DC9-AAAF73B72FDC}" type="sibTrans" cxnId="{975FDF92-FCF7-43D8-A73F-A1F329295048}">
      <dgm:prSet/>
      <dgm:spPr/>
      <dgm:t>
        <a:bodyPr/>
        <a:lstStyle/>
        <a:p>
          <a:endParaRPr lang="es-ES" sz="1600"/>
        </a:p>
      </dgm:t>
    </dgm:pt>
    <dgm:pt modelId="{11F1638F-9259-44AB-924B-5703A8E48C1C}">
      <dgm:prSet phldrT="[Texto]" custT="1"/>
      <dgm:spPr/>
      <dgm:t>
        <a:bodyPr/>
        <a:lstStyle/>
        <a:p>
          <a:r>
            <a:rPr lang="es-MX" sz="1600" dirty="0" smtClean="0"/>
            <a:t>Proceso</a:t>
          </a:r>
        </a:p>
      </dgm:t>
    </dgm:pt>
    <dgm:pt modelId="{DD6BF804-C637-4C4B-BCCB-4A60BF99D3A1}" type="parTrans" cxnId="{ECD3998A-F010-468E-BA94-13B68C9BA6A1}">
      <dgm:prSet/>
      <dgm:spPr/>
      <dgm:t>
        <a:bodyPr/>
        <a:lstStyle/>
        <a:p>
          <a:endParaRPr lang="es-ES" sz="1600"/>
        </a:p>
      </dgm:t>
    </dgm:pt>
    <dgm:pt modelId="{FA617FF2-F8FF-4025-906B-9DD1CC09512E}" type="sibTrans" cxnId="{ECD3998A-F010-468E-BA94-13B68C9BA6A1}">
      <dgm:prSet/>
      <dgm:spPr/>
      <dgm:t>
        <a:bodyPr/>
        <a:lstStyle/>
        <a:p>
          <a:endParaRPr lang="es-ES" sz="1600"/>
        </a:p>
      </dgm:t>
    </dgm:pt>
    <dgm:pt modelId="{E2498915-1DAE-4EDD-AB22-83E491B9B848}">
      <dgm:prSet phldrT="[Texto]" custT="1"/>
      <dgm:spPr/>
      <dgm:t>
        <a:bodyPr/>
        <a:lstStyle/>
        <a:p>
          <a:r>
            <a:rPr lang="es-MX" sz="1600" dirty="0" smtClean="0"/>
            <a:t>Medio de cultivo</a:t>
          </a:r>
        </a:p>
      </dgm:t>
    </dgm:pt>
    <dgm:pt modelId="{8DFE040A-B39E-42FB-9064-A2DBC03F8B25}" type="parTrans" cxnId="{6813D5B7-65D5-40C5-A49D-F9D07CD8C509}">
      <dgm:prSet/>
      <dgm:spPr/>
      <dgm:t>
        <a:bodyPr/>
        <a:lstStyle/>
        <a:p>
          <a:endParaRPr lang="es-ES" sz="1600"/>
        </a:p>
      </dgm:t>
    </dgm:pt>
    <dgm:pt modelId="{2EFE324B-EAE7-4724-9877-EC096EF63DB8}" type="sibTrans" cxnId="{6813D5B7-65D5-40C5-A49D-F9D07CD8C509}">
      <dgm:prSet/>
      <dgm:spPr/>
      <dgm:t>
        <a:bodyPr/>
        <a:lstStyle/>
        <a:p>
          <a:endParaRPr lang="es-ES" sz="1600"/>
        </a:p>
      </dgm:t>
    </dgm:pt>
    <dgm:pt modelId="{618B485E-32A6-4070-9994-A6C9D8E0F77B}">
      <dgm:prSet phldrT="[Texto]" custT="1"/>
      <dgm:spPr/>
      <dgm:t>
        <a:bodyPr/>
        <a:lstStyle/>
        <a:p>
          <a:r>
            <a:rPr lang="es-MX" sz="1600" dirty="0" smtClean="0"/>
            <a:t>Tamaño de lote a simular</a:t>
          </a:r>
        </a:p>
      </dgm:t>
    </dgm:pt>
    <dgm:pt modelId="{CD28BC9B-1425-4BEF-B318-B152282C247E}" type="parTrans" cxnId="{30F95B0F-45F0-44AE-8C96-CE1D514BF282}">
      <dgm:prSet/>
      <dgm:spPr/>
      <dgm:t>
        <a:bodyPr/>
        <a:lstStyle/>
        <a:p>
          <a:endParaRPr lang="es-ES" sz="1600"/>
        </a:p>
      </dgm:t>
    </dgm:pt>
    <dgm:pt modelId="{755242F9-B877-4AF7-97CC-F18C91DB2CD9}" type="sibTrans" cxnId="{30F95B0F-45F0-44AE-8C96-CE1D514BF282}">
      <dgm:prSet/>
      <dgm:spPr/>
      <dgm:t>
        <a:bodyPr/>
        <a:lstStyle/>
        <a:p>
          <a:endParaRPr lang="es-ES" sz="1600"/>
        </a:p>
      </dgm:t>
    </dgm:pt>
    <dgm:pt modelId="{ABCC9CFF-A9DE-4F85-9A06-C4C6B020A58B}">
      <dgm:prSet phldrT="[Texto]" custT="1"/>
      <dgm:spPr/>
      <dgm:t>
        <a:bodyPr/>
        <a:lstStyle/>
        <a:p>
          <a:r>
            <a:rPr lang="es-MX" sz="1600" dirty="0" smtClean="0"/>
            <a:t>Tamaño y tipo de envase</a:t>
          </a:r>
        </a:p>
      </dgm:t>
    </dgm:pt>
    <dgm:pt modelId="{2E74ACF4-761A-494B-A6CC-D55F59EB6C8D}" type="parTrans" cxnId="{597A1682-610D-428C-85DA-AA8BA274EF88}">
      <dgm:prSet/>
      <dgm:spPr/>
      <dgm:t>
        <a:bodyPr/>
        <a:lstStyle/>
        <a:p>
          <a:endParaRPr lang="es-ES" sz="1600"/>
        </a:p>
      </dgm:t>
    </dgm:pt>
    <dgm:pt modelId="{10C6B18A-D66E-452F-871C-988D338874A5}" type="sibTrans" cxnId="{597A1682-610D-428C-85DA-AA8BA274EF88}">
      <dgm:prSet/>
      <dgm:spPr/>
      <dgm:t>
        <a:bodyPr/>
        <a:lstStyle/>
        <a:p>
          <a:endParaRPr lang="es-ES" sz="1600"/>
        </a:p>
      </dgm:t>
    </dgm:pt>
    <dgm:pt modelId="{FAF3D94B-3671-45E1-85B7-2153DB5E69FA}">
      <dgm:prSet phldrT="[Texto]" custT="1"/>
      <dgm:spPr/>
      <dgm:t>
        <a:bodyPr/>
        <a:lstStyle/>
        <a:p>
          <a:r>
            <a:rPr lang="es-MX" sz="1600" dirty="0" smtClean="0"/>
            <a:t>Justificación</a:t>
          </a:r>
          <a:endParaRPr lang="es-ES" sz="1600" dirty="0"/>
        </a:p>
      </dgm:t>
    </dgm:pt>
    <dgm:pt modelId="{18F8CE3C-553F-4505-BA3F-EC08590AD6CF}" type="parTrans" cxnId="{0076E47B-E435-4C50-ACFF-539874BA6081}">
      <dgm:prSet/>
      <dgm:spPr/>
      <dgm:t>
        <a:bodyPr/>
        <a:lstStyle/>
        <a:p>
          <a:endParaRPr lang="es-ES" sz="1600"/>
        </a:p>
      </dgm:t>
    </dgm:pt>
    <dgm:pt modelId="{F710841C-D93A-4364-B905-5FD251841488}" type="sibTrans" cxnId="{0076E47B-E435-4C50-ACFF-539874BA6081}">
      <dgm:prSet/>
      <dgm:spPr/>
      <dgm:t>
        <a:bodyPr/>
        <a:lstStyle/>
        <a:p>
          <a:endParaRPr lang="es-ES" sz="1600"/>
        </a:p>
      </dgm:t>
    </dgm:pt>
    <dgm:pt modelId="{92598887-D03C-4FBE-B1EF-B4978D6FE3E1}">
      <dgm:prSet phldrT="[Texto]" custT="1"/>
      <dgm:spPr/>
      <dgm:t>
        <a:bodyPr/>
        <a:lstStyle/>
        <a:p>
          <a:r>
            <a:rPr lang="es-MX" sz="1600" dirty="0" err="1" smtClean="0"/>
            <a:t>Flujograma</a:t>
          </a:r>
          <a:r>
            <a:rPr lang="es-MX" sz="1600" dirty="0" smtClean="0"/>
            <a:t> y condiciones de fabricación</a:t>
          </a:r>
        </a:p>
      </dgm:t>
    </dgm:pt>
    <dgm:pt modelId="{5851583C-9642-483A-86A4-EF2302E62BF5}" type="parTrans" cxnId="{4A28D909-107D-4505-8ADE-CA5A8FBFE8CA}">
      <dgm:prSet/>
      <dgm:spPr/>
      <dgm:t>
        <a:bodyPr/>
        <a:lstStyle/>
        <a:p>
          <a:endParaRPr lang="es-ES" sz="1600"/>
        </a:p>
      </dgm:t>
    </dgm:pt>
    <dgm:pt modelId="{F2C4ACB1-EFB2-43D4-8A35-8FB887A50381}" type="sibTrans" cxnId="{4A28D909-107D-4505-8ADE-CA5A8FBFE8CA}">
      <dgm:prSet/>
      <dgm:spPr/>
      <dgm:t>
        <a:bodyPr/>
        <a:lstStyle/>
        <a:p>
          <a:endParaRPr lang="es-ES" sz="1600"/>
        </a:p>
      </dgm:t>
    </dgm:pt>
    <dgm:pt modelId="{71FADAB2-C989-491F-AE60-2702EA81ACBE}">
      <dgm:prSet phldrT="[Texto]" custT="1"/>
      <dgm:spPr/>
      <dgm:t>
        <a:bodyPr/>
        <a:lstStyle/>
        <a:p>
          <a:r>
            <a:rPr lang="es-MX" sz="1600" dirty="0" smtClean="0"/>
            <a:t>Criterios de proceso</a:t>
          </a:r>
        </a:p>
      </dgm:t>
    </dgm:pt>
    <dgm:pt modelId="{11F957D3-9437-4484-BA41-51086D4F56ED}" type="parTrans" cxnId="{62366442-6987-4A70-8F84-CD43C071C2D6}">
      <dgm:prSet/>
      <dgm:spPr/>
      <dgm:t>
        <a:bodyPr/>
        <a:lstStyle/>
        <a:p>
          <a:endParaRPr lang="es-ES" sz="1600"/>
        </a:p>
      </dgm:t>
    </dgm:pt>
    <dgm:pt modelId="{1D6364C6-203D-431B-83DE-45AAB05D1019}" type="sibTrans" cxnId="{62366442-6987-4A70-8F84-CD43C071C2D6}">
      <dgm:prSet/>
      <dgm:spPr/>
      <dgm:t>
        <a:bodyPr/>
        <a:lstStyle/>
        <a:p>
          <a:endParaRPr lang="es-ES" sz="1600"/>
        </a:p>
      </dgm:t>
    </dgm:pt>
    <dgm:pt modelId="{79E71C7D-2E9C-4C36-8C50-6998BE72311C}">
      <dgm:prSet phldrT="[Texto]" custT="1"/>
      <dgm:spPr/>
      <dgm:t>
        <a:bodyPr/>
        <a:lstStyle/>
        <a:p>
          <a:r>
            <a:rPr lang="es-MX" sz="1600" dirty="0" smtClean="0"/>
            <a:t>Condiciones de incubación</a:t>
          </a:r>
        </a:p>
      </dgm:t>
    </dgm:pt>
    <dgm:pt modelId="{7ECFE68D-EF39-4025-AB27-45A07CCC3D29}" type="parTrans" cxnId="{D0991E7B-7C32-41FB-89E9-BAE2581E99EB}">
      <dgm:prSet/>
      <dgm:spPr/>
      <dgm:t>
        <a:bodyPr/>
        <a:lstStyle/>
        <a:p>
          <a:endParaRPr lang="es-ES" sz="1600"/>
        </a:p>
      </dgm:t>
    </dgm:pt>
    <dgm:pt modelId="{343D5DE8-0841-40FC-B123-BB076791A007}" type="sibTrans" cxnId="{D0991E7B-7C32-41FB-89E9-BAE2581E99EB}">
      <dgm:prSet/>
      <dgm:spPr/>
      <dgm:t>
        <a:bodyPr/>
        <a:lstStyle/>
        <a:p>
          <a:endParaRPr lang="es-ES" sz="1600"/>
        </a:p>
      </dgm:t>
    </dgm:pt>
    <dgm:pt modelId="{416CBDF4-5372-4067-94CE-236E9C059C3A}">
      <dgm:prSet phldrT="[Texto]" custT="1"/>
      <dgm:spPr/>
      <dgm:t>
        <a:bodyPr/>
        <a:lstStyle/>
        <a:p>
          <a:r>
            <a:rPr lang="es-MX" sz="1600" dirty="0" smtClean="0"/>
            <a:t>Promoción de crecimiento</a:t>
          </a:r>
        </a:p>
      </dgm:t>
    </dgm:pt>
    <dgm:pt modelId="{8EBC5133-D2E9-484F-9B2F-539E7456ED7B}" type="parTrans" cxnId="{D15DAA6F-4F18-4D51-905F-B100483D6668}">
      <dgm:prSet/>
      <dgm:spPr/>
      <dgm:t>
        <a:bodyPr/>
        <a:lstStyle/>
        <a:p>
          <a:endParaRPr lang="es-ES" sz="1600"/>
        </a:p>
      </dgm:t>
    </dgm:pt>
    <dgm:pt modelId="{219EA830-9CB6-44D0-8187-D39F11EFD199}" type="sibTrans" cxnId="{D15DAA6F-4F18-4D51-905F-B100483D6668}">
      <dgm:prSet/>
      <dgm:spPr/>
      <dgm:t>
        <a:bodyPr/>
        <a:lstStyle/>
        <a:p>
          <a:endParaRPr lang="es-ES" sz="1600"/>
        </a:p>
      </dgm:t>
    </dgm:pt>
    <dgm:pt modelId="{37ECE4CB-EE89-4A21-B89C-A4F4BE5BC0BE}">
      <dgm:prSet phldrT="[Texto]" custT="1"/>
      <dgm:spPr/>
      <dgm:t>
        <a:bodyPr/>
        <a:lstStyle/>
        <a:p>
          <a:r>
            <a:rPr lang="es-MX" sz="1600" dirty="0" smtClean="0"/>
            <a:t>Criterios de aceptación</a:t>
          </a:r>
        </a:p>
      </dgm:t>
    </dgm:pt>
    <dgm:pt modelId="{F5BEFC75-1931-47BA-AD59-3E2B9324C60C}" type="parTrans" cxnId="{DD52DAFE-EA33-4663-B041-D062C221540B}">
      <dgm:prSet/>
      <dgm:spPr/>
      <dgm:t>
        <a:bodyPr/>
        <a:lstStyle/>
        <a:p>
          <a:endParaRPr lang="es-ES" sz="1600"/>
        </a:p>
      </dgm:t>
    </dgm:pt>
    <dgm:pt modelId="{3BFD48B4-1638-46F4-B617-FC7C39BC6135}" type="sibTrans" cxnId="{DD52DAFE-EA33-4663-B041-D062C221540B}">
      <dgm:prSet/>
      <dgm:spPr/>
      <dgm:t>
        <a:bodyPr/>
        <a:lstStyle/>
        <a:p>
          <a:endParaRPr lang="es-ES" sz="1600"/>
        </a:p>
      </dgm:t>
    </dgm:pt>
    <dgm:pt modelId="{4328E1EC-03C4-449C-824A-E3CD04221B5F}">
      <dgm:prSet phldrT="[Texto]" custT="1"/>
      <dgm:spPr/>
      <dgm:t>
        <a:bodyPr/>
        <a:lstStyle/>
        <a:p>
          <a:r>
            <a:rPr lang="es-MX" sz="1600" dirty="0" smtClean="0"/>
            <a:t>Manejo de desviaciones </a:t>
          </a:r>
        </a:p>
      </dgm:t>
    </dgm:pt>
    <dgm:pt modelId="{5E3C8697-13E6-4313-9FE7-106354BDE227}" type="parTrans" cxnId="{7C7A85D5-E046-4B5F-8164-703A6FF737C7}">
      <dgm:prSet/>
      <dgm:spPr/>
      <dgm:t>
        <a:bodyPr/>
        <a:lstStyle/>
        <a:p>
          <a:endParaRPr lang="es-ES" sz="1600"/>
        </a:p>
      </dgm:t>
    </dgm:pt>
    <dgm:pt modelId="{5623338D-510D-429F-9258-B0C2DBC1461B}" type="sibTrans" cxnId="{7C7A85D5-E046-4B5F-8164-703A6FF737C7}">
      <dgm:prSet/>
      <dgm:spPr/>
      <dgm:t>
        <a:bodyPr/>
        <a:lstStyle/>
        <a:p>
          <a:endParaRPr lang="es-ES" sz="1600"/>
        </a:p>
      </dgm:t>
    </dgm:pt>
    <dgm:pt modelId="{C9CD8C70-0F3C-4326-B403-A29D5EC02FFF}" type="pres">
      <dgm:prSet presAssocID="{A72AE48C-71DF-4D18-B100-E2BC3486BD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0B15ABC-AC8F-4C91-B431-D18262217538}" type="pres">
      <dgm:prSet presAssocID="{79B6CD4E-C775-48CF-A1E5-BD7E05ADD70C}" presName="root" presStyleCnt="0"/>
      <dgm:spPr/>
    </dgm:pt>
    <dgm:pt modelId="{4672737F-737F-4522-B9A2-F835BB757323}" type="pres">
      <dgm:prSet presAssocID="{79B6CD4E-C775-48CF-A1E5-BD7E05ADD70C}" presName="rootComposite" presStyleCnt="0"/>
      <dgm:spPr/>
    </dgm:pt>
    <dgm:pt modelId="{838B58B6-D1D3-4E8E-887C-1070CD166E86}" type="pres">
      <dgm:prSet presAssocID="{79B6CD4E-C775-48CF-A1E5-BD7E05ADD70C}" presName="rootText" presStyleLbl="node1" presStyleIdx="0" presStyleCnt="4" custScaleX="136835"/>
      <dgm:spPr/>
      <dgm:t>
        <a:bodyPr/>
        <a:lstStyle/>
        <a:p>
          <a:endParaRPr lang="es-ES"/>
        </a:p>
      </dgm:t>
    </dgm:pt>
    <dgm:pt modelId="{C4F7F17A-832B-4C72-AD84-0EE67259B58D}" type="pres">
      <dgm:prSet presAssocID="{79B6CD4E-C775-48CF-A1E5-BD7E05ADD70C}" presName="rootConnector" presStyleLbl="node1" presStyleIdx="0" presStyleCnt="4"/>
      <dgm:spPr/>
      <dgm:t>
        <a:bodyPr/>
        <a:lstStyle/>
        <a:p>
          <a:endParaRPr lang="es-ES"/>
        </a:p>
      </dgm:t>
    </dgm:pt>
    <dgm:pt modelId="{637AD0E4-0074-4628-A62B-8B44BC739C5F}" type="pres">
      <dgm:prSet presAssocID="{79B6CD4E-C775-48CF-A1E5-BD7E05ADD70C}" presName="childShape" presStyleCnt="0"/>
      <dgm:spPr/>
    </dgm:pt>
    <dgm:pt modelId="{809BFB96-7B32-432A-8659-93A6042E146A}" type="pres">
      <dgm:prSet presAssocID="{D899484A-7C54-4A42-B098-B279E21FF000}" presName="Name13" presStyleLbl="parChTrans1D2" presStyleIdx="0" presStyleCnt="14"/>
      <dgm:spPr/>
      <dgm:t>
        <a:bodyPr/>
        <a:lstStyle/>
        <a:p>
          <a:endParaRPr lang="es-ES"/>
        </a:p>
      </dgm:t>
    </dgm:pt>
    <dgm:pt modelId="{F1F43F1C-12BD-410F-8171-5F0DB31F7C91}" type="pres">
      <dgm:prSet presAssocID="{ACAC60C2-FE1A-4F2B-AD94-622346EEE432}" presName="childText" presStyleLbl="bgAcc1" presStyleIdx="0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59B63-8E69-46C3-B97D-4964CAD35446}" type="pres">
      <dgm:prSet presAssocID="{8BB3D90D-E7A9-4546-B24A-F16B03086C78}" presName="Name13" presStyleLbl="parChTrans1D2" presStyleIdx="1" presStyleCnt="14"/>
      <dgm:spPr/>
      <dgm:t>
        <a:bodyPr/>
        <a:lstStyle/>
        <a:p>
          <a:endParaRPr lang="es-ES"/>
        </a:p>
      </dgm:t>
    </dgm:pt>
    <dgm:pt modelId="{9114BA20-E94F-47FF-8CAF-FD2B1455E0A6}" type="pres">
      <dgm:prSet presAssocID="{83ED0CF3-B01C-4243-88A8-4B67D0B4FE1B}" presName="childText" presStyleLbl="bgAcc1" presStyleIdx="1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CBDD3-5939-4A12-A067-9F54554C4488}" type="pres">
      <dgm:prSet presAssocID="{18F8CE3C-553F-4505-BA3F-EC08590AD6CF}" presName="Name13" presStyleLbl="parChTrans1D2" presStyleIdx="2" presStyleCnt="14"/>
      <dgm:spPr/>
      <dgm:t>
        <a:bodyPr/>
        <a:lstStyle/>
        <a:p>
          <a:endParaRPr lang="es-ES"/>
        </a:p>
      </dgm:t>
    </dgm:pt>
    <dgm:pt modelId="{4A8AA3AD-91AB-49EE-84AD-CD3949AF8C71}" type="pres">
      <dgm:prSet presAssocID="{FAF3D94B-3671-45E1-85B7-2153DB5E69FA}" presName="childText" presStyleLbl="bgAcc1" presStyleIdx="2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47A10-910A-4D82-9ED9-DF9A899612F8}" type="pres">
      <dgm:prSet presAssocID="{EE090F41-2376-4615-BD17-DF57A204817F}" presName="root" presStyleCnt="0"/>
      <dgm:spPr/>
    </dgm:pt>
    <dgm:pt modelId="{BC52196C-DE45-48AD-BA8E-00B2DCCBB447}" type="pres">
      <dgm:prSet presAssocID="{EE090F41-2376-4615-BD17-DF57A204817F}" presName="rootComposite" presStyleCnt="0"/>
      <dgm:spPr/>
    </dgm:pt>
    <dgm:pt modelId="{A50DAE28-0538-440B-95B5-9F6BBEBB0FD2}" type="pres">
      <dgm:prSet presAssocID="{EE090F41-2376-4615-BD17-DF57A204817F}" presName="rootText" presStyleLbl="node1" presStyleIdx="1" presStyleCnt="4" custScaleX="136835"/>
      <dgm:spPr/>
      <dgm:t>
        <a:bodyPr/>
        <a:lstStyle/>
        <a:p>
          <a:endParaRPr lang="es-ES"/>
        </a:p>
      </dgm:t>
    </dgm:pt>
    <dgm:pt modelId="{E94F667A-0214-4A5A-AAF4-3E363D920BB8}" type="pres">
      <dgm:prSet presAssocID="{EE090F41-2376-4615-BD17-DF57A204817F}" presName="rootConnector" presStyleLbl="node1" presStyleIdx="1" presStyleCnt="4"/>
      <dgm:spPr/>
      <dgm:t>
        <a:bodyPr/>
        <a:lstStyle/>
        <a:p>
          <a:endParaRPr lang="es-ES"/>
        </a:p>
      </dgm:t>
    </dgm:pt>
    <dgm:pt modelId="{F4306E78-D0D5-47F4-AA10-3CE40AF6CAA5}" type="pres">
      <dgm:prSet presAssocID="{EE090F41-2376-4615-BD17-DF57A204817F}" presName="childShape" presStyleCnt="0"/>
      <dgm:spPr/>
    </dgm:pt>
    <dgm:pt modelId="{ACFDCA90-ADEE-4D39-A564-941962325193}" type="pres">
      <dgm:prSet presAssocID="{6FA9A908-2E8D-4A40-9DA6-FB8BCC12997F}" presName="Name13" presStyleLbl="parChTrans1D2" presStyleIdx="3" presStyleCnt="14"/>
      <dgm:spPr/>
      <dgm:t>
        <a:bodyPr/>
        <a:lstStyle/>
        <a:p>
          <a:endParaRPr lang="es-ES"/>
        </a:p>
      </dgm:t>
    </dgm:pt>
    <dgm:pt modelId="{F89FC2DE-4013-4ADE-A80C-35836845CA42}" type="pres">
      <dgm:prSet presAssocID="{5DF002C1-3E72-453C-AAF8-49E005FB6E99}" presName="childText" presStyleLbl="bgAcc1" presStyleIdx="3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0E91A-945F-4598-B588-6872060F23CB}" type="pres">
      <dgm:prSet presAssocID="{0504F650-7527-4747-8530-85A2439BE9D0}" presName="Name13" presStyleLbl="parChTrans1D2" presStyleIdx="4" presStyleCnt="14"/>
      <dgm:spPr/>
      <dgm:t>
        <a:bodyPr/>
        <a:lstStyle/>
        <a:p>
          <a:endParaRPr lang="es-ES"/>
        </a:p>
      </dgm:t>
    </dgm:pt>
    <dgm:pt modelId="{8297CA4A-81F9-4C0D-A4E4-78BFBCF3151C}" type="pres">
      <dgm:prSet presAssocID="{1A8B40F0-CAD1-4054-9DEF-1F0CCF23D098}" presName="childText" presStyleLbl="bgAcc1" presStyleIdx="4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4537A-2763-4B9C-9484-04BC609805E4}" type="pres">
      <dgm:prSet presAssocID="{CD16CCAA-AEE7-4918-BB8F-4920CC751FD3}" presName="Name13" presStyleLbl="parChTrans1D2" presStyleIdx="5" presStyleCnt="14"/>
      <dgm:spPr/>
      <dgm:t>
        <a:bodyPr/>
        <a:lstStyle/>
        <a:p>
          <a:endParaRPr lang="es-ES"/>
        </a:p>
      </dgm:t>
    </dgm:pt>
    <dgm:pt modelId="{40A56086-94AE-4F67-BF3D-984D655D12B2}" type="pres">
      <dgm:prSet presAssocID="{753BD692-890D-43A3-92C0-B0935BEB585E}" presName="childText" presStyleLbl="bgAcc1" presStyleIdx="5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C9C87B-6A59-43F5-B8DD-30B86D3FB866}" type="pres">
      <dgm:prSet presAssocID="{11F1638F-9259-44AB-924B-5703A8E48C1C}" presName="root" presStyleCnt="0"/>
      <dgm:spPr/>
    </dgm:pt>
    <dgm:pt modelId="{206C6502-73C9-46A8-8557-199B0503F14E}" type="pres">
      <dgm:prSet presAssocID="{11F1638F-9259-44AB-924B-5703A8E48C1C}" presName="rootComposite" presStyleCnt="0"/>
      <dgm:spPr/>
    </dgm:pt>
    <dgm:pt modelId="{EC9686CE-34D4-4F55-B1DB-54C0A9F256CF}" type="pres">
      <dgm:prSet presAssocID="{11F1638F-9259-44AB-924B-5703A8E48C1C}" presName="rootText" presStyleLbl="node1" presStyleIdx="2" presStyleCnt="4" custScaleX="136835"/>
      <dgm:spPr/>
      <dgm:t>
        <a:bodyPr/>
        <a:lstStyle/>
        <a:p>
          <a:endParaRPr lang="es-ES"/>
        </a:p>
      </dgm:t>
    </dgm:pt>
    <dgm:pt modelId="{B9685205-5269-4A8F-8673-926439DDC2F9}" type="pres">
      <dgm:prSet presAssocID="{11F1638F-9259-44AB-924B-5703A8E48C1C}" presName="rootConnector" presStyleLbl="node1" presStyleIdx="2" presStyleCnt="4"/>
      <dgm:spPr/>
      <dgm:t>
        <a:bodyPr/>
        <a:lstStyle/>
        <a:p>
          <a:endParaRPr lang="es-ES"/>
        </a:p>
      </dgm:t>
    </dgm:pt>
    <dgm:pt modelId="{F70D75DD-A68D-436D-8A7E-1889BE1C2D28}" type="pres">
      <dgm:prSet presAssocID="{11F1638F-9259-44AB-924B-5703A8E48C1C}" presName="childShape" presStyleCnt="0"/>
      <dgm:spPr/>
    </dgm:pt>
    <dgm:pt modelId="{C2CC287A-E93F-4977-8D0B-1E6FDCDEF0C2}" type="pres">
      <dgm:prSet presAssocID="{8DFE040A-B39E-42FB-9064-A2DBC03F8B25}" presName="Name13" presStyleLbl="parChTrans1D2" presStyleIdx="6" presStyleCnt="14"/>
      <dgm:spPr/>
      <dgm:t>
        <a:bodyPr/>
        <a:lstStyle/>
        <a:p>
          <a:endParaRPr lang="es-ES"/>
        </a:p>
      </dgm:t>
    </dgm:pt>
    <dgm:pt modelId="{A77F2B74-B859-4076-B15D-94A0430F17D9}" type="pres">
      <dgm:prSet presAssocID="{E2498915-1DAE-4EDD-AB22-83E491B9B848}" presName="childText" presStyleLbl="bgAcc1" presStyleIdx="6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F56E9-7582-4348-849B-BB65D3C30D61}" type="pres">
      <dgm:prSet presAssocID="{CD28BC9B-1425-4BEF-B318-B152282C247E}" presName="Name13" presStyleLbl="parChTrans1D2" presStyleIdx="7" presStyleCnt="14"/>
      <dgm:spPr/>
      <dgm:t>
        <a:bodyPr/>
        <a:lstStyle/>
        <a:p>
          <a:endParaRPr lang="es-ES"/>
        </a:p>
      </dgm:t>
    </dgm:pt>
    <dgm:pt modelId="{EB168727-F5A5-491B-9398-083D7F593A06}" type="pres">
      <dgm:prSet presAssocID="{618B485E-32A6-4070-9994-A6C9D8E0F77B}" presName="childText" presStyleLbl="bgAcc1" presStyleIdx="7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61D867-0BAB-4DF0-A5C8-BB7C5234A3DE}" type="pres">
      <dgm:prSet presAssocID="{2E74ACF4-761A-494B-A6CC-D55F59EB6C8D}" presName="Name13" presStyleLbl="parChTrans1D2" presStyleIdx="8" presStyleCnt="14"/>
      <dgm:spPr/>
      <dgm:t>
        <a:bodyPr/>
        <a:lstStyle/>
        <a:p>
          <a:endParaRPr lang="es-ES"/>
        </a:p>
      </dgm:t>
    </dgm:pt>
    <dgm:pt modelId="{4A3E21BC-5675-467A-BF12-A80E7E52C2B0}" type="pres">
      <dgm:prSet presAssocID="{ABCC9CFF-A9DE-4F85-9A06-C4C6B020A58B}" presName="childText" presStyleLbl="bgAcc1" presStyleIdx="8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F2173-8207-408F-8755-8E4E805173CE}" type="pres">
      <dgm:prSet presAssocID="{5851583C-9642-483A-86A4-EF2302E62BF5}" presName="Name13" presStyleLbl="parChTrans1D2" presStyleIdx="9" presStyleCnt="14"/>
      <dgm:spPr/>
      <dgm:t>
        <a:bodyPr/>
        <a:lstStyle/>
        <a:p>
          <a:endParaRPr lang="es-ES"/>
        </a:p>
      </dgm:t>
    </dgm:pt>
    <dgm:pt modelId="{0F56D4B7-E787-466E-A612-0781CC4571DE}" type="pres">
      <dgm:prSet presAssocID="{92598887-D03C-4FBE-B1EF-B4978D6FE3E1}" presName="childText" presStyleLbl="bgAcc1" presStyleIdx="9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1DC93-33A9-4D78-9782-DCFC73F1B6F3}" type="pres">
      <dgm:prSet presAssocID="{71FADAB2-C989-491F-AE60-2702EA81ACBE}" presName="root" presStyleCnt="0"/>
      <dgm:spPr/>
    </dgm:pt>
    <dgm:pt modelId="{2614C6B3-8165-4F7B-A52C-0AEFBAE5F12B}" type="pres">
      <dgm:prSet presAssocID="{71FADAB2-C989-491F-AE60-2702EA81ACBE}" presName="rootComposite" presStyleCnt="0"/>
      <dgm:spPr/>
    </dgm:pt>
    <dgm:pt modelId="{C33F90EC-0B0F-4B12-8DD1-4F41E8E4F186}" type="pres">
      <dgm:prSet presAssocID="{71FADAB2-C989-491F-AE60-2702EA81ACBE}" presName="rootText" presStyleLbl="node1" presStyleIdx="3" presStyleCnt="4" custScaleX="136835"/>
      <dgm:spPr/>
      <dgm:t>
        <a:bodyPr/>
        <a:lstStyle/>
        <a:p>
          <a:endParaRPr lang="es-ES"/>
        </a:p>
      </dgm:t>
    </dgm:pt>
    <dgm:pt modelId="{7543540C-D459-44C6-8B0B-9051F6CB845E}" type="pres">
      <dgm:prSet presAssocID="{71FADAB2-C989-491F-AE60-2702EA81ACBE}" presName="rootConnector" presStyleLbl="node1" presStyleIdx="3" presStyleCnt="4"/>
      <dgm:spPr/>
      <dgm:t>
        <a:bodyPr/>
        <a:lstStyle/>
        <a:p>
          <a:endParaRPr lang="es-ES"/>
        </a:p>
      </dgm:t>
    </dgm:pt>
    <dgm:pt modelId="{92F1D423-2EAC-430D-B535-7215C918D8BF}" type="pres">
      <dgm:prSet presAssocID="{71FADAB2-C989-491F-AE60-2702EA81ACBE}" presName="childShape" presStyleCnt="0"/>
      <dgm:spPr/>
    </dgm:pt>
    <dgm:pt modelId="{4D8936DA-F0DC-48AE-8389-09D727839701}" type="pres">
      <dgm:prSet presAssocID="{7ECFE68D-EF39-4025-AB27-45A07CCC3D29}" presName="Name13" presStyleLbl="parChTrans1D2" presStyleIdx="10" presStyleCnt="14"/>
      <dgm:spPr/>
      <dgm:t>
        <a:bodyPr/>
        <a:lstStyle/>
        <a:p>
          <a:endParaRPr lang="es-ES"/>
        </a:p>
      </dgm:t>
    </dgm:pt>
    <dgm:pt modelId="{5791F5F0-E477-44E7-91E6-43FD4649D1AD}" type="pres">
      <dgm:prSet presAssocID="{79E71C7D-2E9C-4C36-8C50-6998BE72311C}" presName="childText" presStyleLbl="bgAcc1" presStyleIdx="10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918920-80CA-4661-BB0A-ED2FBC5D8C69}" type="pres">
      <dgm:prSet presAssocID="{8EBC5133-D2E9-484F-9B2F-539E7456ED7B}" presName="Name13" presStyleLbl="parChTrans1D2" presStyleIdx="11" presStyleCnt="14"/>
      <dgm:spPr/>
      <dgm:t>
        <a:bodyPr/>
        <a:lstStyle/>
        <a:p>
          <a:endParaRPr lang="es-ES"/>
        </a:p>
      </dgm:t>
    </dgm:pt>
    <dgm:pt modelId="{A52AE51E-C4B2-4E3B-AFB0-748F7B1D8A3B}" type="pres">
      <dgm:prSet presAssocID="{416CBDF4-5372-4067-94CE-236E9C059C3A}" presName="childText" presStyleLbl="bgAcc1" presStyleIdx="11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454BE-1F58-4677-9489-8021DC8D724F}" type="pres">
      <dgm:prSet presAssocID="{F5BEFC75-1931-47BA-AD59-3E2B9324C60C}" presName="Name13" presStyleLbl="parChTrans1D2" presStyleIdx="12" presStyleCnt="14"/>
      <dgm:spPr/>
      <dgm:t>
        <a:bodyPr/>
        <a:lstStyle/>
        <a:p>
          <a:endParaRPr lang="es-ES"/>
        </a:p>
      </dgm:t>
    </dgm:pt>
    <dgm:pt modelId="{02CEC044-D73F-4892-8E83-A3EDFED74A61}" type="pres">
      <dgm:prSet presAssocID="{37ECE4CB-EE89-4A21-B89C-A4F4BE5BC0BE}" presName="childText" presStyleLbl="bgAcc1" presStyleIdx="12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284C1-FA45-4F7C-8F36-EBAB3B317A8A}" type="pres">
      <dgm:prSet presAssocID="{5E3C8697-13E6-4313-9FE7-106354BDE227}" presName="Name13" presStyleLbl="parChTrans1D2" presStyleIdx="13" presStyleCnt="14"/>
      <dgm:spPr/>
      <dgm:t>
        <a:bodyPr/>
        <a:lstStyle/>
        <a:p>
          <a:endParaRPr lang="es-ES"/>
        </a:p>
      </dgm:t>
    </dgm:pt>
    <dgm:pt modelId="{29B6590B-491F-4BA3-B2F7-C6F0DB712B4F}" type="pres">
      <dgm:prSet presAssocID="{4328E1EC-03C4-449C-824A-E3CD04221B5F}" presName="childText" presStyleLbl="bgAcc1" presStyleIdx="13" presStyleCnt="14" custScaleX="139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366442-6987-4A70-8F84-CD43C071C2D6}" srcId="{A72AE48C-71DF-4D18-B100-E2BC3486BD6A}" destId="{71FADAB2-C989-491F-AE60-2702EA81ACBE}" srcOrd="3" destOrd="0" parTransId="{11F957D3-9437-4484-BA41-51086D4F56ED}" sibTransId="{1D6364C6-203D-431B-83DE-45AAB05D1019}"/>
    <dgm:cxn modelId="{654A3188-14F7-4537-990A-ACDF4459C20E}" type="presOf" srcId="{F5BEFC75-1931-47BA-AD59-3E2B9324C60C}" destId="{43F454BE-1F58-4677-9489-8021DC8D724F}" srcOrd="0" destOrd="0" presId="urn:microsoft.com/office/officeart/2005/8/layout/hierarchy3"/>
    <dgm:cxn modelId="{CFBCA41F-DDB4-41A8-9D9E-82935EF0FC0E}" type="presOf" srcId="{11F1638F-9259-44AB-924B-5703A8E48C1C}" destId="{EC9686CE-34D4-4F55-B1DB-54C0A9F256CF}" srcOrd="0" destOrd="0" presId="urn:microsoft.com/office/officeart/2005/8/layout/hierarchy3"/>
    <dgm:cxn modelId="{CC8E51C1-326D-44FF-A345-3E534680A7CA}" type="presOf" srcId="{E2498915-1DAE-4EDD-AB22-83E491B9B848}" destId="{A77F2B74-B859-4076-B15D-94A0430F17D9}" srcOrd="0" destOrd="0" presId="urn:microsoft.com/office/officeart/2005/8/layout/hierarchy3"/>
    <dgm:cxn modelId="{DCBAAE09-BF9A-42B0-94FB-A5CA4A1E65A1}" type="presOf" srcId="{8DFE040A-B39E-42FB-9064-A2DBC03F8B25}" destId="{C2CC287A-E93F-4977-8D0B-1E6FDCDEF0C2}" srcOrd="0" destOrd="0" presId="urn:microsoft.com/office/officeart/2005/8/layout/hierarchy3"/>
    <dgm:cxn modelId="{4FE64A16-D1B0-4379-B898-DF375D262976}" type="presOf" srcId="{1A8B40F0-CAD1-4054-9DEF-1F0CCF23D098}" destId="{8297CA4A-81F9-4C0D-A4E4-78BFBCF3151C}" srcOrd="0" destOrd="0" presId="urn:microsoft.com/office/officeart/2005/8/layout/hierarchy3"/>
    <dgm:cxn modelId="{D266FECC-0240-4643-A365-C72568868803}" type="presOf" srcId="{ACAC60C2-FE1A-4F2B-AD94-622346EEE432}" destId="{F1F43F1C-12BD-410F-8171-5F0DB31F7C91}" srcOrd="0" destOrd="0" presId="urn:microsoft.com/office/officeart/2005/8/layout/hierarchy3"/>
    <dgm:cxn modelId="{F1219F8D-8A13-41D1-BA1D-E535CA1465FA}" type="presOf" srcId="{5DF002C1-3E72-453C-AAF8-49E005FB6E99}" destId="{F89FC2DE-4013-4ADE-A80C-35836845CA42}" srcOrd="0" destOrd="0" presId="urn:microsoft.com/office/officeart/2005/8/layout/hierarchy3"/>
    <dgm:cxn modelId="{30F95B0F-45F0-44AE-8C96-CE1D514BF282}" srcId="{11F1638F-9259-44AB-924B-5703A8E48C1C}" destId="{618B485E-32A6-4070-9994-A6C9D8E0F77B}" srcOrd="1" destOrd="0" parTransId="{CD28BC9B-1425-4BEF-B318-B152282C247E}" sibTransId="{755242F9-B877-4AF7-97CC-F18C91DB2CD9}"/>
    <dgm:cxn modelId="{C4E93EE5-1F9C-4327-BF12-D66B25C41D4F}" type="presOf" srcId="{2E74ACF4-761A-494B-A6CC-D55F59EB6C8D}" destId="{0961D867-0BAB-4DF0-A5C8-BB7C5234A3DE}" srcOrd="0" destOrd="0" presId="urn:microsoft.com/office/officeart/2005/8/layout/hierarchy3"/>
    <dgm:cxn modelId="{0EC9FA44-6B84-41A3-B072-7E25C9ACE5D9}" type="presOf" srcId="{EE090F41-2376-4615-BD17-DF57A204817F}" destId="{E94F667A-0214-4A5A-AAF4-3E363D920BB8}" srcOrd="1" destOrd="0" presId="urn:microsoft.com/office/officeart/2005/8/layout/hierarchy3"/>
    <dgm:cxn modelId="{ED5BADA9-0E6D-4166-8D23-357FF991F442}" type="presOf" srcId="{79B6CD4E-C775-48CF-A1E5-BD7E05ADD70C}" destId="{838B58B6-D1D3-4E8E-887C-1070CD166E86}" srcOrd="0" destOrd="0" presId="urn:microsoft.com/office/officeart/2005/8/layout/hierarchy3"/>
    <dgm:cxn modelId="{110B448F-09F8-4126-82A7-3AF7E30B71D4}" type="presOf" srcId="{CD28BC9B-1425-4BEF-B318-B152282C247E}" destId="{2C4F56E9-7582-4348-849B-BB65D3C30D61}" srcOrd="0" destOrd="0" presId="urn:microsoft.com/office/officeart/2005/8/layout/hierarchy3"/>
    <dgm:cxn modelId="{A403FEA8-6131-4C65-9723-BE41E1D21BD7}" type="presOf" srcId="{A72AE48C-71DF-4D18-B100-E2BC3486BD6A}" destId="{C9CD8C70-0F3C-4326-B403-A29D5EC02FFF}" srcOrd="0" destOrd="0" presId="urn:microsoft.com/office/officeart/2005/8/layout/hierarchy3"/>
    <dgm:cxn modelId="{2FE7D157-53FE-4716-95A7-6EC71A1A1AFF}" type="presOf" srcId="{71FADAB2-C989-491F-AE60-2702EA81ACBE}" destId="{7543540C-D459-44C6-8B0B-9051F6CB845E}" srcOrd="1" destOrd="0" presId="urn:microsoft.com/office/officeart/2005/8/layout/hierarchy3"/>
    <dgm:cxn modelId="{880C14F0-69FE-4AC9-B3DC-E518A755E3A3}" type="presOf" srcId="{D899484A-7C54-4A42-B098-B279E21FF000}" destId="{809BFB96-7B32-432A-8659-93A6042E146A}" srcOrd="0" destOrd="0" presId="urn:microsoft.com/office/officeart/2005/8/layout/hierarchy3"/>
    <dgm:cxn modelId="{761D1300-76B3-47B4-A1B3-A32B6D5FF102}" srcId="{EE090F41-2376-4615-BD17-DF57A204817F}" destId="{5DF002C1-3E72-453C-AAF8-49E005FB6E99}" srcOrd="0" destOrd="0" parTransId="{6FA9A908-2E8D-4A40-9DA6-FB8BCC12997F}" sibTransId="{16BA0B3F-90EA-4D4B-A1BD-8B01697FED75}"/>
    <dgm:cxn modelId="{BE2D9044-EB42-4D5F-972D-98B85299E6A1}" type="presOf" srcId="{EE090F41-2376-4615-BD17-DF57A204817F}" destId="{A50DAE28-0538-440B-95B5-9F6BBEBB0FD2}" srcOrd="0" destOrd="0" presId="urn:microsoft.com/office/officeart/2005/8/layout/hierarchy3"/>
    <dgm:cxn modelId="{43BC0140-783D-4B1B-AF93-42630083ACAB}" srcId="{A72AE48C-71DF-4D18-B100-E2BC3486BD6A}" destId="{EE090F41-2376-4615-BD17-DF57A204817F}" srcOrd="1" destOrd="0" parTransId="{34440FE1-79D1-4D6C-86F8-A988347A1DD7}" sibTransId="{B2B6E54F-6285-4B73-ACA5-F596DEB1C78E}"/>
    <dgm:cxn modelId="{314BA650-E798-411C-99B0-95211CDF1CCE}" type="presOf" srcId="{83ED0CF3-B01C-4243-88A8-4B67D0B4FE1B}" destId="{9114BA20-E94F-47FF-8CAF-FD2B1455E0A6}" srcOrd="0" destOrd="0" presId="urn:microsoft.com/office/officeart/2005/8/layout/hierarchy3"/>
    <dgm:cxn modelId="{90E4FD82-E611-41E0-B5ED-F06D44C26A29}" srcId="{79B6CD4E-C775-48CF-A1E5-BD7E05ADD70C}" destId="{83ED0CF3-B01C-4243-88A8-4B67D0B4FE1B}" srcOrd="1" destOrd="0" parTransId="{8BB3D90D-E7A9-4546-B24A-F16B03086C78}" sibTransId="{F8E648CD-030A-4E77-8135-CE99BC10AAF2}"/>
    <dgm:cxn modelId="{B18E6ADD-F17E-42E6-A0DF-E412A2457FD9}" type="presOf" srcId="{0504F650-7527-4747-8530-85A2439BE9D0}" destId="{7AB0E91A-945F-4598-B588-6872060F23CB}" srcOrd="0" destOrd="0" presId="urn:microsoft.com/office/officeart/2005/8/layout/hierarchy3"/>
    <dgm:cxn modelId="{D15DAA6F-4F18-4D51-905F-B100483D6668}" srcId="{71FADAB2-C989-491F-AE60-2702EA81ACBE}" destId="{416CBDF4-5372-4067-94CE-236E9C059C3A}" srcOrd="1" destOrd="0" parTransId="{8EBC5133-D2E9-484F-9B2F-539E7456ED7B}" sibTransId="{219EA830-9CB6-44D0-8187-D39F11EFD199}"/>
    <dgm:cxn modelId="{6813D5B7-65D5-40C5-A49D-F9D07CD8C509}" srcId="{11F1638F-9259-44AB-924B-5703A8E48C1C}" destId="{E2498915-1DAE-4EDD-AB22-83E491B9B848}" srcOrd="0" destOrd="0" parTransId="{8DFE040A-B39E-42FB-9064-A2DBC03F8B25}" sibTransId="{2EFE324B-EAE7-4724-9877-EC096EF63DB8}"/>
    <dgm:cxn modelId="{B7D5A601-C541-4087-9542-9C9039E14A69}" type="presOf" srcId="{618B485E-32A6-4070-9994-A6C9D8E0F77B}" destId="{EB168727-F5A5-491B-9398-083D7F593A06}" srcOrd="0" destOrd="0" presId="urn:microsoft.com/office/officeart/2005/8/layout/hierarchy3"/>
    <dgm:cxn modelId="{21AA4618-7022-4124-963D-0D34992694AB}" srcId="{79B6CD4E-C775-48CF-A1E5-BD7E05ADD70C}" destId="{ACAC60C2-FE1A-4F2B-AD94-622346EEE432}" srcOrd="0" destOrd="0" parTransId="{D899484A-7C54-4A42-B098-B279E21FF000}" sibTransId="{AA76A796-F4EA-4F37-9423-054D0372D101}"/>
    <dgm:cxn modelId="{DF16A2A3-B6E4-435A-8DD6-E2147748BD54}" type="presOf" srcId="{7ECFE68D-EF39-4025-AB27-45A07CCC3D29}" destId="{4D8936DA-F0DC-48AE-8389-09D727839701}" srcOrd="0" destOrd="0" presId="urn:microsoft.com/office/officeart/2005/8/layout/hierarchy3"/>
    <dgm:cxn modelId="{DD52DAFE-EA33-4663-B041-D062C221540B}" srcId="{71FADAB2-C989-491F-AE60-2702EA81ACBE}" destId="{37ECE4CB-EE89-4A21-B89C-A4F4BE5BC0BE}" srcOrd="2" destOrd="0" parTransId="{F5BEFC75-1931-47BA-AD59-3E2B9324C60C}" sibTransId="{3BFD48B4-1638-46F4-B617-FC7C39BC6135}"/>
    <dgm:cxn modelId="{E172ED81-2A60-4DE6-8C5E-9FA48F756688}" type="presOf" srcId="{FAF3D94B-3671-45E1-85B7-2153DB5E69FA}" destId="{4A8AA3AD-91AB-49EE-84AD-CD3949AF8C71}" srcOrd="0" destOrd="0" presId="urn:microsoft.com/office/officeart/2005/8/layout/hierarchy3"/>
    <dgm:cxn modelId="{A2F4A66F-FE01-4AA9-B4DC-D32D7D3835B8}" type="presOf" srcId="{11F1638F-9259-44AB-924B-5703A8E48C1C}" destId="{B9685205-5269-4A8F-8673-926439DDC2F9}" srcOrd="1" destOrd="0" presId="urn:microsoft.com/office/officeart/2005/8/layout/hierarchy3"/>
    <dgm:cxn modelId="{70025A08-7038-44C6-ADF3-C58BF14C7CAE}" type="presOf" srcId="{37ECE4CB-EE89-4A21-B89C-A4F4BE5BC0BE}" destId="{02CEC044-D73F-4892-8E83-A3EDFED74A61}" srcOrd="0" destOrd="0" presId="urn:microsoft.com/office/officeart/2005/8/layout/hierarchy3"/>
    <dgm:cxn modelId="{68D26B77-47E4-4E04-82BB-7EC993747D77}" type="presOf" srcId="{71FADAB2-C989-491F-AE60-2702EA81ACBE}" destId="{C33F90EC-0B0F-4B12-8DD1-4F41E8E4F186}" srcOrd="0" destOrd="0" presId="urn:microsoft.com/office/officeart/2005/8/layout/hierarchy3"/>
    <dgm:cxn modelId="{8BEC2B02-80B1-4D63-830B-AC2F7795AEDD}" type="presOf" srcId="{5E3C8697-13E6-4313-9FE7-106354BDE227}" destId="{B72284C1-FA45-4F7C-8F36-EBAB3B317A8A}" srcOrd="0" destOrd="0" presId="urn:microsoft.com/office/officeart/2005/8/layout/hierarchy3"/>
    <dgm:cxn modelId="{7B8468BA-E426-4EC0-8E21-8CEF928E127A}" type="presOf" srcId="{18F8CE3C-553F-4505-BA3F-EC08590AD6CF}" destId="{30FCBDD3-5939-4A12-A067-9F54554C4488}" srcOrd="0" destOrd="0" presId="urn:microsoft.com/office/officeart/2005/8/layout/hierarchy3"/>
    <dgm:cxn modelId="{B5BFF0BD-2650-4610-B0C4-76E9983FAA32}" type="presOf" srcId="{753BD692-890D-43A3-92C0-B0935BEB585E}" destId="{40A56086-94AE-4F67-BF3D-984D655D12B2}" srcOrd="0" destOrd="0" presId="urn:microsoft.com/office/officeart/2005/8/layout/hierarchy3"/>
    <dgm:cxn modelId="{391A9E43-73AC-4F59-AA32-E0D4F0D14B35}" type="presOf" srcId="{CD16CCAA-AEE7-4918-BB8F-4920CC751FD3}" destId="{FE54537A-2763-4B9C-9484-04BC609805E4}" srcOrd="0" destOrd="0" presId="urn:microsoft.com/office/officeart/2005/8/layout/hierarchy3"/>
    <dgm:cxn modelId="{4A28D909-107D-4505-8ADE-CA5A8FBFE8CA}" srcId="{11F1638F-9259-44AB-924B-5703A8E48C1C}" destId="{92598887-D03C-4FBE-B1EF-B4978D6FE3E1}" srcOrd="3" destOrd="0" parTransId="{5851583C-9642-483A-86A4-EF2302E62BF5}" sibTransId="{F2C4ACB1-EFB2-43D4-8A35-8FB887A50381}"/>
    <dgm:cxn modelId="{4AD0CEA3-EE25-431F-981B-8F8147AC61EA}" type="presOf" srcId="{92598887-D03C-4FBE-B1EF-B4978D6FE3E1}" destId="{0F56D4B7-E787-466E-A612-0781CC4571DE}" srcOrd="0" destOrd="0" presId="urn:microsoft.com/office/officeart/2005/8/layout/hierarchy3"/>
    <dgm:cxn modelId="{7C7A85D5-E046-4B5F-8164-703A6FF737C7}" srcId="{71FADAB2-C989-491F-AE60-2702EA81ACBE}" destId="{4328E1EC-03C4-449C-824A-E3CD04221B5F}" srcOrd="3" destOrd="0" parTransId="{5E3C8697-13E6-4313-9FE7-106354BDE227}" sibTransId="{5623338D-510D-429F-9258-B0C2DBC1461B}"/>
    <dgm:cxn modelId="{A5629AB3-833B-476F-A402-8F5824775DE2}" type="presOf" srcId="{6FA9A908-2E8D-4A40-9DA6-FB8BCC12997F}" destId="{ACFDCA90-ADEE-4D39-A564-941962325193}" srcOrd="0" destOrd="0" presId="urn:microsoft.com/office/officeart/2005/8/layout/hierarchy3"/>
    <dgm:cxn modelId="{0B9BA686-09D7-404B-9698-F799AB169E02}" type="presOf" srcId="{8EBC5133-D2E9-484F-9B2F-539E7456ED7B}" destId="{2E918920-80CA-4661-BB0A-ED2FBC5D8C69}" srcOrd="0" destOrd="0" presId="urn:microsoft.com/office/officeart/2005/8/layout/hierarchy3"/>
    <dgm:cxn modelId="{ECD3998A-F010-468E-BA94-13B68C9BA6A1}" srcId="{A72AE48C-71DF-4D18-B100-E2BC3486BD6A}" destId="{11F1638F-9259-44AB-924B-5703A8E48C1C}" srcOrd="2" destOrd="0" parTransId="{DD6BF804-C637-4C4B-BCCB-4A60BF99D3A1}" sibTransId="{FA617FF2-F8FF-4025-906B-9DD1CC09512E}"/>
    <dgm:cxn modelId="{F68E545D-2964-4FE6-A918-E1CFEF4B5C2D}" type="presOf" srcId="{416CBDF4-5372-4067-94CE-236E9C059C3A}" destId="{A52AE51E-C4B2-4E3B-AFB0-748F7B1D8A3B}" srcOrd="0" destOrd="0" presId="urn:microsoft.com/office/officeart/2005/8/layout/hierarchy3"/>
    <dgm:cxn modelId="{597A1682-610D-428C-85DA-AA8BA274EF88}" srcId="{11F1638F-9259-44AB-924B-5703A8E48C1C}" destId="{ABCC9CFF-A9DE-4F85-9A06-C4C6B020A58B}" srcOrd="2" destOrd="0" parTransId="{2E74ACF4-761A-494B-A6CC-D55F59EB6C8D}" sibTransId="{10C6B18A-D66E-452F-871C-988D338874A5}"/>
    <dgm:cxn modelId="{47837210-381D-4051-8F94-75511DF7CFB3}" srcId="{A72AE48C-71DF-4D18-B100-E2BC3486BD6A}" destId="{79B6CD4E-C775-48CF-A1E5-BD7E05ADD70C}" srcOrd="0" destOrd="0" parTransId="{E6D7B3C2-2E0C-45FB-B64F-E50DB278C967}" sibTransId="{ACF72F82-A747-4D6F-A2C0-9B311CAC3413}"/>
    <dgm:cxn modelId="{27C5696A-5D6B-4A81-967C-3F0B2A9D40E4}" type="presOf" srcId="{4328E1EC-03C4-449C-824A-E3CD04221B5F}" destId="{29B6590B-491F-4BA3-B2F7-C6F0DB712B4F}" srcOrd="0" destOrd="0" presId="urn:microsoft.com/office/officeart/2005/8/layout/hierarchy3"/>
    <dgm:cxn modelId="{7B67B838-A017-4844-B5B5-B7DD043CB04A}" srcId="{EE090F41-2376-4615-BD17-DF57A204817F}" destId="{1A8B40F0-CAD1-4054-9DEF-1F0CCF23D098}" srcOrd="1" destOrd="0" parTransId="{0504F650-7527-4747-8530-85A2439BE9D0}" sibTransId="{4FF661B4-FC69-49AB-9CFA-98D2DDBE9141}"/>
    <dgm:cxn modelId="{2EACDB37-C219-42BC-AE06-F5438F0A5FA2}" type="presOf" srcId="{ABCC9CFF-A9DE-4F85-9A06-C4C6B020A58B}" destId="{4A3E21BC-5675-467A-BF12-A80E7E52C2B0}" srcOrd="0" destOrd="0" presId="urn:microsoft.com/office/officeart/2005/8/layout/hierarchy3"/>
    <dgm:cxn modelId="{9F80395B-550B-4C7E-9216-6CC018045565}" type="presOf" srcId="{5851583C-9642-483A-86A4-EF2302E62BF5}" destId="{1EAF2173-8207-408F-8755-8E4E805173CE}" srcOrd="0" destOrd="0" presId="urn:microsoft.com/office/officeart/2005/8/layout/hierarchy3"/>
    <dgm:cxn modelId="{45E1B2E0-2343-49D3-9395-7A1E53285F7B}" type="presOf" srcId="{79B6CD4E-C775-48CF-A1E5-BD7E05ADD70C}" destId="{C4F7F17A-832B-4C72-AD84-0EE67259B58D}" srcOrd="1" destOrd="0" presId="urn:microsoft.com/office/officeart/2005/8/layout/hierarchy3"/>
    <dgm:cxn modelId="{D0991E7B-7C32-41FB-89E9-BAE2581E99EB}" srcId="{71FADAB2-C989-491F-AE60-2702EA81ACBE}" destId="{79E71C7D-2E9C-4C36-8C50-6998BE72311C}" srcOrd="0" destOrd="0" parTransId="{7ECFE68D-EF39-4025-AB27-45A07CCC3D29}" sibTransId="{343D5DE8-0841-40FC-B123-BB076791A007}"/>
    <dgm:cxn modelId="{355FE04C-907F-4CB1-9547-D3292261A21C}" type="presOf" srcId="{79E71C7D-2E9C-4C36-8C50-6998BE72311C}" destId="{5791F5F0-E477-44E7-91E6-43FD4649D1AD}" srcOrd="0" destOrd="0" presId="urn:microsoft.com/office/officeart/2005/8/layout/hierarchy3"/>
    <dgm:cxn modelId="{975FDF92-FCF7-43D8-A73F-A1F329295048}" srcId="{EE090F41-2376-4615-BD17-DF57A204817F}" destId="{753BD692-890D-43A3-92C0-B0935BEB585E}" srcOrd="2" destOrd="0" parTransId="{CD16CCAA-AEE7-4918-BB8F-4920CC751FD3}" sibTransId="{4E45C7D4-0935-4AFF-8DC9-AAAF73B72FDC}"/>
    <dgm:cxn modelId="{0076E47B-E435-4C50-ACFF-539874BA6081}" srcId="{79B6CD4E-C775-48CF-A1E5-BD7E05ADD70C}" destId="{FAF3D94B-3671-45E1-85B7-2153DB5E69FA}" srcOrd="2" destOrd="0" parTransId="{18F8CE3C-553F-4505-BA3F-EC08590AD6CF}" sibTransId="{F710841C-D93A-4364-B905-5FD251841488}"/>
    <dgm:cxn modelId="{9F262AFD-D38D-4502-B2A0-757C165409A6}" type="presOf" srcId="{8BB3D90D-E7A9-4546-B24A-F16B03086C78}" destId="{4D359B63-8E69-46C3-B97D-4964CAD35446}" srcOrd="0" destOrd="0" presId="urn:microsoft.com/office/officeart/2005/8/layout/hierarchy3"/>
    <dgm:cxn modelId="{0E28E02E-66A3-4645-B722-C5F6482785AB}" type="presParOf" srcId="{C9CD8C70-0F3C-4326-B403-A29D5EC02FFF}" destId="{40B15ABC-AC8F-4C91-B431-D18262217538}" srcOrd="0" destOrd="0" presId="urn:microsoft.com/office/officeart/2005/8/layout/hierarchy3"/>
    <dgm:cxn modelId="{EC2D68CB-E332-4DA9-AA81-B1C9F289AC03}" type="presParOf" srcId="{40B15ABC-AC8F-4C91-B431-D18262217538}" destId="{4672737F-737F-4522-B9A2-F835BB757323}" srcOrd="0" destOrd="0" presId="urn:microsoft.com/office/officeart/2005/8/layout/hierarchy3"/>
    <dgm:cxn modelId="{BE4A4A7B-A87E-4DD0-8698-9C1A093513E5}" type="presParOf" srcId="{4672737F-737F-4522-B9A2-F835BB757323}" destId="{838B58B6-D1D3-4E8E-887C-1070CD166E86}" srcOrd="0" destOrd="0" presId="urn:microsoft.com/office/officeart/2005/8/layout/hierarchy3"/>
    <dgm:cxn modelId="{B1B806CF-4422-4009-88CA-C7158D379F1E}" type="presParOf" srcId="{4672737F-737F-4522-B9A2-F835BB757323}" destId="{C4F7F17A-832B-4C72-AD84-0EE67259B58D}" srcOrd="1" destOrd="0" presId="urn:microsoft.com/office/officeart/2005/8/layout/hierarchy3"/>
    <dgm:cxn modelId="{D3F86C5C-C598-48A1-B462-BA642C9AA100}" type="presParOf" srcId="{40B15ABC-AC8F-4C91-B431-D18262217538}" destId="{637AD0E4-0074-4628-A62B-8B44BC739C5F}" srcOrd="1" destOrd="0" presId="urn:microsoft.com/office/officeart/2005/8/layout/hierarchy3"/>
    <dgm:cxn modelId="{20721EEF-0984-4ED8-A156-511C02E9FA08}" type="presParOf" srcId="{637AD0E4-0074-4628-A62B-8B44BC739C5F}" destId="{809BFB96-7B32-432A-8659-93A6042E146A}" srcOrd="0" destOrd="0" presId="urn:microsoft.com/office/officeart/2005/8/layout/hierarchy3"/>
    <dgm:cxn modelId="{1F698358-B2A7-4C6A-85AB-C7E8FAD21CAD}" type="presParOf" srcId="{637AD0E4-0074-4628-A62B-8B44BC739C5F}" destId="{F1F43F1C-12BD-410F-8171-5F0DB31F7C91}" srcOrd="1" destOrd="0" presId="urn:microsoft.com/office/officeart/2005/8/layout/hierarchy3"/>
    <dgm:cxn modelId="{EE256B44-89B5-44A4-B56B-735F2D4429FB}" type="presParOf" srcId="{637AD0E4-0074-4628-A62B-8B44BC739C5F}" destId="{4D359B63-8E69-46C3-B97D-4964CAD35446}" srcOrd="2" destOrd="0" presId="urn:microsoft.com/office/officeart/2005/8/layout/hierarchy3"/>
    <dgm:cxn modelId="{D49EBA2F-0AF8-4698-AC0C-64FFF035BE0A}" type="presParOf" srcId="{637AD0E4-0074-4628-A62B-8B44BC739C5F}" destId="{9114BA20-E94F-47FF-8CAF-FD2B1455E0A6}" srcOrd="3" destOrd="0" presId="urn:microsoft.com/office/officeart/2005/8/layout/hierarchy3"/>
    <dgm:cxn modelId="{DC9E25C7-D107-4CE8-884A-D714F43B82F3}" type="presParOf" srcId="{637AD0E4-0074-4628-A62B-8B44BC739C5F}" destId="{30FCBDD3-5939-4A12-A067-9F54554C4488}" srcOrd="4" destOrd="0" presId="urn:microsoft.com/office/officeart/2005/8/layout/hierarchy3"/>
    <dgm:cxn modelId="{4ABBB5A8-896F-4C99-836D-8BD524FE8CA2}" type="presParOf" srcId="{637AD0E4-0074-4628-A62B-8B44BC739C5F}" destId="{4A8AA3AD-91AB-49EE-84AD-CD3949AF8C71}" srcOrd="5" destOrd="0" presId="urn:microsoft.com/office/officeart/2005/8/layout/hierarchy3"/>
    <dgm:cxn modelId="{679568A8-7FAF-41A0-8791-30F3B1A4F5E3}" type="presParOf" srcId="{C9CD8C70-0F3C-4326-B403-A29D5EC02FFF}" destId="{53647A10-910A-4D82-9ED9-DF9A899612F8}" srcOrd="1" destOrd="0" presId="urn:microsoft.com/office/officeart/2005/8/layout/hierarchy3"/>
    <dgm:cxn modelId="{17B9105B-B8FF-419C-A0B6-1641C2E7B342}" type="presParOf" srcId="{53647A10-910A-4D82-9ED9-DF9A899612F8}" destId="{BC52196C-DE45-48AD-BA8E-00B2DCCBB447}" srcOrd="0" destOrd="0" presId="urn:microsoft.com/office/officeart/2005/8/layout/hierarchy3"/>
    <dgm:cxn modelId="{3F8F448F-808B-4DB8-90A7-83115785804C}" type="presParOf" srcId="{BC52196C-DE45-48AD-BA8E-00B2DCCBB447}" destId="{A50DAE28-0538-440B-95B5-9F6BBEBB0FD2}" srcOrd="0" destOrd="0" presId="urn:microsoft.com/office/officeart/2005/8/layout/hierarchy3"/>
    <dgm:cxn modelId="{0A78432F-1FA0-4DE8-AD24-5F03319F11DD}" type="presParOf" srcId="{BC52196C-DE45-48AD-BA8E-00B2DCCBB447}" destId="{E94F667A-0214-4A5A-AAF4-3E363D920BB8}" srcOrd="1" destOrd="0" presId="urn:microsoft.com/office/officeart/2005/8/layout/hierarchy3"/>
    <dgm:cxn modelId="{8CEF32AA-EF6D-4F3D-BF4B-1F9A0C19B744}" type="presParOf" srcId="{53647A10-910A-4D82-9ED9-DF9A899612F8}" destId="{F4306E78-D0D5-47F4-AA10-3CE40AF6CAA5}" srcOrd="1" destOrd="0" presId="urn:microsoft.com/office/officeart/2005/8/layout/hierarchy3"/>
    <dgm:cxn modelId="{233147F0-A26C-4F51-AD2C-71A709A33FF3}" type="presParOf" srcId="{F4306E78-D0D5-47F4-AA10-3CE40AF6CAA5}" destId="{ACFDCA90-ADEE-4D39-A564-941962325193}" srcOrd="0" destOrd="0" presId="urn:microsoft.com/office/officeart/2005/8/layout/hierarchy3"/>
    <dgm:cxn modelId="{A0B62294-C1AC-479F-B3BC-97805379730E}" type="presParOf" srcId="{F4306E78-D0D5-47F4-AA10-3CE40AF6CAA5}" destId="{F89FC2DE-4013-4ADE-A80C-35836845CA42}" srcOrd="1" destOrd="0" presId="urn:microsoft.com/office/officeart/2005/8/layout/hierarchy3"/>
    <dgm:cxn modelId="{1769064D-AE95-4A30-9CDA-B72397D3AE3B}" type="presParOf" srcId="{F4306E78-D0D5-47F4-AA10-3CE40AF6CAA5}" destId="{7AB0E91A-945F-4598-B588-6872060F23CB}" srcOrd="2" destOrd="0" presId="urn:microsoft.com/office/officeart/2005/8/layout/hierarchy3"/>
    <dgm:cxn modelId="{3BB851A2-720C-425E-ACB9-A4D9949E8AEB}" type="presParOf" srcId="{F4306E78-D0D5-47F4-AA10-3CE40AF6CAA5}" destId="{8297CA4A-81F9-4C0D-A4E4-78BFBCF3151C}" srcOrd="3" destOrd="0" presId="urn:microsoft.com/office/officeart/2005/8/layout/hierarchy3"/>
    <dgm:cxn modelId="{5F7F7E1A-44EF-48D8-A0AC-B54F564A8E4B}" type="presParOf" srcId="{F4306E78-D0D5-47F4-AA10-3CE40AF6CAA5}" destId="{FE54537A-2763-4B9C-9484-04BC609805E4}" srcOrd="4" destOrd="0" presId="urn:microsoft.com/office/officeart/2005/8/layout/hierarchy3"/>
    <dgm:cxn modelId="{BFC8390E-643D-4563-BA4E-70A654EF1C31}" type="presParOf" srcId="{F4306E78-D0D5-47F4-AA10-3CE40AF6CAA5}" destId="{40A56086-94AE-4F67-BF3D-984D655D12B2}" srcOrd="5" destOrd="0" presId="urn:microsoft.com/office/officeart/2005/8/layout/hierarchy3"/>
    <dgm:cxn modelId="{AFB46122-FE63-4BE1-88C7-8C4A7F12E15C}" type="presParOf" srcId="{C9CD8C70-0F3C-4326-B403-A29D5EC02FFF}" destId="{7EC9C87B-6A59-43F5-B8DD-30B86D3FB866}" srcOrd="2" destOrd="0" presId="urn:microsoft.com/office/officeart/2005/8/layout/hierarchy3"/>
    <dgm:cxn modelId="{5ADE3189-D375-49DE-86C2-4CA8CFA56F83}" type="presParOf" srcId="{7EC9C87B-6A59-43F5-B8DD-30B86D3FB866}" destId="{206C6502-73C9-46A8-8557-199B0503F14E}" srcOrd="0" destOrd="0" presId="urn:microsoft.com/office/officeart/2005/8/layout/hierarchy3"/>
    <dgm:cxn modelId="{E2E3F174-677F-4BF3-8894-1410CACA2B38}" type="presParOf" srcId="{206C6502-73C9-46A8-8557-199B0503F14E}" destId="{EC9686CE-34D4-4F55-B1DB-54C0A9F256CF}" srcOrd="0" destOrd="0" presId="urn:microsoft.com/office/officeart/2005/8/layout/hierarchy3"/>
    <dgm:cxn modelId="{4784FA0C-D685-4736-A56B-9CCBF527B6C2}" type="presParOf" srcId="{206C6502-73C9-46A8-8557-199B0503F14E}" destId="{B9685205-5269-4A8F-8673-926439DDC2F9}" srcOrd="1" destOrd="0" presId="urn:microsoft.com/office/officeart/2005/8/layout/hierarchy3"/>
    <dgm:cxn modelId="{2019ED81-55CF-452C-8169-75D6B88D82D7}" type="presParOf" srcId="{7EC9C87B-6A59-43F5-B8DD-30B86D3FB866}" destId="{F70D75DD-A68D-436D-8A7E-1889BE1C2D28}" srcOrd="1" destOrd="0" presId="urn:microsoft.com/office/officeart/2005/8/layout/hierarchy3"/>
    <dgm:cxn modelId="{AF1770BD-BE5F-467C-855E-03DE20E68BFB}" type="presParOf" srcId="{F70D75DD-A68D-436D-8A7E-1889BE1C2D28}" destId="{C2CC287A-E93F-4977-8D0B-1E6FDCDEF0C2}" srcOrd="0" destOrd="0" presId="urn:microsoft.com/office/officeart/2005/8/layout/hierarchy3"/>
    <dgm:cxn modelId="{64A1AC5A-00FE-491C-88B6-3B19AE7BEAA7}" type="presParOf" srcId="{F70D75DD-A68D-436D-8A7E-1889BE1C2D28}" destId="{A77F2B74-B859-4076-B15D-94A0430F17D9}" srcOrd="1" destOrd="0" presId="urn:microsoft.com/office/officeart/2005/8/layout/hierarchy3"/>
    <dgm:cxn modelId="{7B4B54A6-249E-44D2-B467-925C7431B568}" type="presParOf" srcId="{F70D75DD-A68D-436D-8A7E-1889BE1C2D28}" destId="{2C4F56E9-7582-4348-849B-BB65D3C30D61}" srcOrd="2" destOrd="0" presId="urn:microsoft.com/office/officeart/2005/8/layout/hierarchy3"/>
    <dgm:cxn modelId="{87A0F4BE-437D-4668-9A42-C3327158F3E1}" type="presParOf" srcId="{F70D75DD-A68D-436D-8A7E-1889BE1C2D28}" destId="{EB168727-F5A5-491B-9398-083D7F593A06}" srcOrd="3" destOrd="0" presId="urn:microsoft.com/office/officeart/2005/8/layout/hierarchy3"/>
    <dgm:cxn modelId="{D9FE68EB-FB30-44B9-8E02-8E0344E6BA57}" type="presParOf" srcId="{F70D75DD-A68D-436D-8A7E-1889BE1C2D28}" destId="{0961D867-0BAB-4DF0-A5C8-BB7C5234A3DE}" srcOrd="4" destOrd="0" presId="urn:microsoft.com/office/officeart/2005/8/layout/hierarchy3"/>
    <dgm:cxn modelId="{B1AB3C6D-C43A-4672-8F94-F04E33DD33FA}" type="presParOf" srcId="{F70D75DD-A68D-436D-8A7E-1889BE1C2D28}" destId="{4A3E21BC-5675-467A-BF12-A80E7E52C2B0}" srcOrd="5" destOrd="0" presId="urn:microsoft.com/office/officeart/2005/8/layout/hierarchy3"/>
    <dgm:cxn modelId="{CD302C82-01FC-4CFE-8529-97F8D6AB9520}" type="presParOf" srcId="{F70D75DD-A68D-436D-8A7E-1889BE1C2D28}" destId="{1EAF2173-8207-408F-8755-8E4E805173CE}" srcOrd="6" destOrd="0" presId="urn:microsoft.com/office/officeart/2005/8/layout/hierarchy3"/>
    <dgm:cxn modelId="{695DF8BA-5638-4180-AFF1-2FF800D51369}" type="presParOf" srcId="{F70D75DD-A68D-436D-8A7E-1889BE1C2D28}" destId="{0F56D4B7-E787-466E-A612-0781CC4571DE}" srcOrd="7" destOrd="0" presId="urn:microsoft.com/office/officeart/2005/8/layout/hierarchy3"/>
    <dgm:cxn modelId="{7A5B75C1-FB24-4AFE-8CEA-D17D5789D3EA}" type="presParOf" srcId="{C9CD8C70-0F3C-4326-B403-A29D5EC02FFF}" destId="{0301DC93-33A9-4D78-9782-DCFC73F1B6F3}" srcOrd="3" destOrd="0" presId="urn:microsoft.com/office/officeart/2005/8/layout/hierarchy3"/>
    <dgm:cxn modelId="{8EB2240E-6BE9-46C0-BD04-F99C4027E2FC}" type="presParOf" srcId="{0301DC93-33A9-4D78-9782-DCFC73F1B6F3}" destId="{2614C6B3-8165-4F7B-A52C-0AEFBAE5F12B}" srcOrd="0" destOrd="0" presId="urn:microsoft.com/office/officeart/2005/8/layout/hierarchy3"/>
    <dgm:cxn modelId="{4ECA3BAD-A1C0-4D46-BE97-1FBA8A474F9D}" type="presParOf" srcId="{2614C6B3-8165-4F7B-A52C-0AEFBAE5F12B}" destId="{C33F90EC-0B0F-4B12-8DD1-4F41E8E4F186}" srcOrd="0" destOrd="0" presId="urn:microsoft.com/office/officeart/2005/8/layout/hierarchy3"/>
    <dgm:cxn modelId="{2F856157-8C16-4CDA-9519-066C789FF2DB}" type="presParOf" srcId="{2614C6B3-8165-4F7B-A52C-0AEFBAE5F12B}" destId="{7543540C-D459-44C6-8B0B-9051F6CB845E}" srcOrd="1" destOrd="0" presId="urn:microsoft.com/office/officeart/2005/8/layout/hierarchy3"/>
    <dgm:cxn modelId="{3E19E146-FF04-45AA-A995-03E43B4518A8}" type="presParOf" srcId="{0301DC93-33A9-4D78-9782-DCFC73F1B6F3}" destId="{92F1D423-2EAC-430D-B535-7215C918D8BF}" srcOrd="1" destOrd="0" presId="urn:microsoft.com/office/officeart/2005/8/layout/hierarchy3"/>
    <dgm:cxn modelId="{F58D026D-3BC6-44E4-B314-7CC8EE46F744}" type="presParOf" srcId="{92F1D423-2EAC-430D-B535-7215C918D8BF}" destId="{4D8936DA-F0DC-48AE-8389-09D727839701}" srcOrd="0" destOrd="0" presId="urn:microsoft.com/office/officeart/2005/8/layout/hierarchy3"/>
    <dgm:cxn modelId="{3D1C588F-22EB-40F7-ADF4-4C5C72CA477E}" type="presParOf" srcId="{92F1D423-2EAC-430D-B535-7215C918D8BF}" destId="{5791F5F0-E477-44E7-91E6-43FD4649D1AD}" srcOrd="1" destOrd="0" presId="urn:microsoft.com/office/officeart/2005/8/layout/hierarchy3"/>
    <dgm:cxn modelId="{C72BBD71-010F-49D5-AED2-BB2B2815BE2E}" type="presParOf" srcId="{92F1D423-2EAC-430D-B535-7215C918D8BF}" destId="{2E918920-80CA-4661-BB0A-ED2FBC5D8C69}" srcOrd="2" destOrd="0" presId="urn:microsoft.com/office/officeart/2005/8/layout/hierarchy3"/>
    <dgm:cxn modelId="{C05A195F-BF5E-489E-9E71-1FCCA1CDF523}" type="presParOf" srcId="{92F1D423-2EAC-430D-B535-7215C918D8BF}" destId="{A52AE51E-C4B2-4E3B-AFB0-748F7B1D8A3B}" srcOrd="3" destOrd="0" presId="urn:microsoft.com/office/officeart/2005/8/layout/hierarchy3"/>
    <dgm:cxn modelId="{38EA4183-C408-47AA-9A64-2937B5BBD3E9}" type="presParOf" srcId="{92F1D423-2EAC-430D-B535-7215C918D8BF}" destId="{43F454BE-1F58-4677-9489-8021DC8D724F}" srcOrd="4" destOrd="0" presId="urn:microsoft.com/office/officeart/2005/8/layout/hierarchy3"/>
    <dgm:cxn modelId="{C861E9C9-BFA9-4909-96C1-4BA9E13AF721}" type="presParOf" srcId="{92F1D423-2EAC-430D-B535-7215C918D8BF}" destId="{02CEC044-D73F-4892-8E83-A3EDFED74A61}" srcOrd="5" destOrd="0" presId="urn:microsoft.com/office/officeart/2005/8/layout/hierarchy3"/>
    <dgm:cxn modelId="{EA4E4B4C-CB22-4D49-A1A2-FE3BD0408F75}" type="presParOf" srcId="{92F1D423-2EAC-430D-B535-7215C918D8BF}" destId="{B72284C1-FA45-4F7C-8F36-EBAB3B317A8A}" srcOrd="6" destOrd="0" presId="urn:microsoft.com/office/officeart/2005/8/layout/hierarchy3"/>
    <dgm:cxn modelId="{472552B2-1C93-4E08-9F71-0C4C6B006E52}" type="presParOf" srcId="{92F1D423-2EAC-430D-B535-7215C918D8BF}" destId="{29B6590B-491F-4BA3-B2F7-C6F0DB712B4F}" srcOrd="7" destOrd="0" presId="urn:microsoft.com/office/officeart/2005/8/layout/hierarchy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03029E-5973-4B84-8563-EC87D2A6B6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E69D5C-7366-4C92-AD52-C64264CA7FF2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Objetivo, Alcance, Responsabilidades</a:t>
          </a:r>
          <a:endParaRPr lang="es-ES" sz="2000" dirty="0">
            <a:solidFill>
              <a:schemeClr val="tx1"/>
            </a:solidFill>
          </a:endParaRPr>
        </a:p>
      </dgm:t>
    </dgm:pt>
    <dgm:pt modelId="{7834A9F0-EB92-401C-A1FD-07E3E4D7AA08}" type="parTrans" cxnId="{01E5D453-C26B-40B0-8CC9-1170C40EB0F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702569A-FD13-4BEA-9091-A44F5F43828C}" type="sibTrans" cxnId="{01E5D453-C26B-40B0-8CC9-1170C40EB0F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298FC76-23F5-43FE-BFF5-944D88373CE5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Listado de equipos y áreas</a:t>
          </a:r>
          <a:endParaRPr lang="es-ES" sz="2000" dirty="0">
            <a:solidFill>
              <a:schemeClr val="tx1"/>
            </a:solidFill>
          </a:endParaRPr>
        </a:p>
      </dgm:t>
    </dgm:pt>
    <dgm:pt modelId="{70BC2B94-37C8-4B52-8FD6-7E335482B8D2}" type="parTrans" cxnId="{0E54574D-1CFE-44DC-8588-BEFD10E39EB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3B3DB26-2FC4-46B6-93FA-AB26784659D0}" type="sibTrans" cxnId="{0E54574D-1CFE-44DC-8588-BEFD10E39EB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DC18B0A-8391-4837-98A2-8516FAF1DAA0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Medios de cultivo (</a:t>
          </a:r>
          <a:r>
            <a:rPr lang="es-MX" sz="2000" dirty="0" err="1" smtClean="0">
              <a:solidFill>
                <a:schemeClr val="tx1"/>
              </a:solidFill>
            </a:rPr>
            <a:t>tioglicolato</a:t>
          </a:r>
          <a:r>
            <a:rPr lang="es-MX" sz="2000" dirty="0" smtClean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A6CAA5AC-F6D7-4E65-9316-B68C05283BB8}" type="parTrans" cxnId="{A6837F45-8A56-476F-BD55-B3100ED5B9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2FEACC1-621C-41F1-A334-E71A0994DAE9}" type="sibTrans" cxnId="{A6837F45-8A56-476F-BD55-B3100ED5B9E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AD36242-2F7E-4F25-B3A5-E3379819ACD3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Tamaño de lote y volumen a dosificar</a:t>
          </a:r>
          <a:endParaRPr lang="es-ES" sz="2000" dirty="0">
            <a:solidFill>
              <a:schemeClr val="tx1"/>
            </a:solidFill>
          </a:endParaRPr>
        </a:p>
      </dgm:t>
    </dgm:pt>
    <dgm:pt modelId="{8A8ED0C5-2B7E-4F54-A773-86DD903D9B79}" type="parTrans" cxnId="{B05AB4BB-4C50-45B2-A649-83301E09160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02DEA43-510A-4F93-9451-C1A9AAFD44BA}" type="sibTrans" cxnId="{B05AB4BB-4C50-45B2-A649-83301E09160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3E5F21C-5676-46AC-BD97-E52C6C2FDD39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Justificación del peor caso</a:t>
          </a:r>
          <a:endParaRPr lang="es-ES" sz="2000" dirty="0">
            <a:solidFill>
              <a:schemeClr val="tx1"/>
            </a:solidFill>
          </a:endParaRPr>
        </a:p>
      </dgm:t>
    </dgm:pt>
    <dgm:pt modelId="{C649F605-A113-4E0B-A1AC-2044B95B5944}" type="parTrans" cxnId="{0F448001-2FAC-4817-8BB3-8C5849F921E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B4E3BF4-3C7B-4FC0-A84E-782DEB3E6A6E}" type="sibTrans" cxnId="{0F448001-2FAC-4817-8BB3-8C5849F921E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A952B90-3C6C-4CDB-B4D0-2A1077B6D249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Condiciones de incubación</a:t>
          </a:r>
          <a:endParaRPr lang="es-ES" sz="2000" dirty="0">
            <a:solidFill>
              <a:schemeClr val="tx1"/>
            </a:solidFill>
          </a:endParaRPr>
        </a:p>
      </dgm:t>
    </dgm:pt>
    <dgm:pt modelId="{CDC4579E-2C9E-424D-AD82-61A919A00900}" type="parTrans" cxnId="{BFC8625C-96B4-4379-923C-341EBF75F1B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80ED499-F709-441D-A8C4-1ED055C095E9}" type="sibTrans" cxnId="{BFC8625C-96B4-4379-923C-341EBF75F1B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FB072F1-5919-4D16-BBFD-E391E053B383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Promoción de crecimiento de medios</a:t>
          </a:r>
          <a:endParaRPr lang="es-ES" sz="2000" dirty="0">
            <a:solidFill>
              <a:schemeClr val="tx1"/>
            </a:solidFill>
          </a:endParaRPr>
        </a:p>
      </dgm:t>
    </dgm:pt>
    <dgm:pt modelId="{E386D7C7-1DEE-4ACB-9063-DF8FE57D25C9}" type="parTrans" cxnId="{2D40A9E5-3650-48E1-B3DD-FB0BB0D2DF5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72ED973-8CBD-4C8F-B22B-7D5F8D7BA351}" type="sibTrans" cxnId="{2D40A9E5-3650-48E1-B3DD-FB0BB0D2DF5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126031E-CCCF-4098-A064-2FA43CCDE7F5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envases (</a:t>
          </a:r>
          <a:r>
            <a:rPr lang="es-MX" altLang="en-US" sz="2000" dirty="0" smtClean="0">
              <a:solidFill>
                <a:schemeClr val="tx1"/>
              </a:solidFill>
            </a:rPr>
            <a:t>viales, jeringas , ampollas, goteros, botellas, </a:t>
          </a:r>
          <a:r>
            <a:rPr lang="es-MX" altLang="en-US" sz="2000" dirty="0" err="1" smtClean="0">
              <a:solidFill>
                <a:schemeClr val="tx1"/>
              </a:solidFill>
            </a:rPr>
            <a:t>colapsibles</a:t>
          </a:r>
          <a:r>
            <a:rPr lang="es-MX" altLang="en-US" sz="2000" dirty="0" smtClean="0">
              <a:solidFill>
                <a:schemeClr val="tx1"/>
              </a:solidFill>
            </a:rPr>
            <a:t>) </a:t>
          </a:r>
          <a:r>
            <a:rPr lang="es-MX" sz="2000" dirty="0" smtClean="0">
              <a:solidFill>
                <a:schemeClr val="tx1"/>
              </a:solidFill>
            </a:rPr>
            <a:t>y materiales inertes </a:t>
          </a:r>
          <a:endParaRPr lang="es-ES" sz="2000" dirty="0">
            <a:solidFill>
              <a:schemeClr val="tx1"/>
            </a:solidFill>
          </a:endParaRPr>
        </a:p>
      </dgm:t>
    </dgm:pt>
    <dgm:pt modelId="{00F912D4-512C-4618-A5C2-31FD7BB14D32}" type="parTrans" cxnId="{0B570284-BA0F-4A48-A33E-788C92E693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C7AA8A-4CEB-457B-8AE2-B14F92D47897}" type="sibTrans" cxnId="{0B570284-BA0F-4A48-A33E-788C92E693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6D6092-D3D8-4087-9F32-20B9E56A1050}" type="pres">
      <dgm:prSet presAssocID="{7203029E-5973-4B84-8563-EC87D2A6B6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42E0F2-9639-472A-9B12-B4282946F521}" type="pres">
      <dgm:prSet presAssocID="{91E69D5C-7366-4C92-AD52-C64264CA7FF2}" presName="parentLin" presStyleCnt="0"/>
      <dgm:spPr/>
    </dgm:pt>
    <dgm:pt modelId="{2CCFD6C7-1523-4E36-B964-79105B8F6C2A}" type="pres">
      <dgm:prSet presAssocID="{91E69D5C-7366-4C92-AD52-C64264CA7FF2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9E765E3B-D3D3-4C74-9601-53FD1E7F2A84}" type="pres">
      <dgm:prSet presAssocID="{91E69D5C-7366-4C92-AD52-C64264CA7FF2}" presName="parentText" presStyleLbl="node1" presStyleIdx="0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4C145-00EF-426F-9D22-2760462EC17F}" type="pres">
      <dgm:prSet presAssocID="{91E69D5C-7366-4C92-AD52-C64264CA7FF2}" presName="negativeSpace" presStyleCnt="0"/>
      <dgm:spPr/>
    </dgm:pt>
    <dgm:pt modelId="{F4CEAB7F-5742-4F84-A457-43109A9347D1}" type="pres">
      <dgm:prSet presAssocID="{91E69D5C-7366-4C92-AD52-C64264CA7FF2}" presName="childText" presStyleLbl="conFgAcc1" presStyleIdx="0" presStyleCnt="8">
        <dgm:presLayoutVars>
          <dgm:bulletEnabled val="1"/>
        </dgm:presLayoutVars>
      </dgm:prSet>
      <dgm:spPr/>
    </dgm:pt>
    <dgm:pt modelId="{6A477D70-6854-404A-A9E8-EF21E9C4BF8A}" type="pres">
      <dgm:prSet presAssocID="{5702569A-FD13-4BEA-9091-A44F5F43828C}" presName="spaceBetweenRectangles" presStyleCnt="0"/>
      <dgm:spPr/>
    </dgm:pt>
    <dgm:pt modelId="{82F9114F-93A3-425C-8699-0D0F721BB51C}" type="pres">
      <dgm:prSet presAssocID="{2298FC76-23F5-43FE-BFF5-944D88373CE5}" presName="parentLin" presStyleCnt="0"/>
      <dgm:spPr/>
    </dgm:pt>
    <dgm:pt modelId="{42608A2D-E40F-47B2-8249-1CEAF04509F4}" type="pres">
      <dgm:prSet presAssocID="{2298FC76-23F5-43FE-BFF5-944D88373CE5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ED8BD04D-864E-4046-AA16-FDCE960F16EF}" type="pres">
      <dgm:prSet presAssocID="{2298FC76-23F5-43FE-BFF5-944D88373CE5}" presName="parentText" presStyleLbl="node1" presStyleIdx="1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30553-D40A-4CED-82FF-843CCCC7E1F8}" type="pres">
      <dgm:prSet presAssocID="{2298FC76-23F5-43FE-BFF5-944D88373CE5}" presName="negativeSpace" presStyleCnt="0"/>
      <dgm:spPr/>
    </dgm:pt>
    <dgm:pt modelId="{8E849736-0938-41A8-9F57-D71B71D8AFE0}" type="pres">
      <dgm:prSet presAssocID="{2298FC76-23F5-43FE-BFF5-944D88373CE5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31F19F-1AD2-4B89-88FE-48C5EF2C2641}" type="pres">
      <dgm:prSet presAssocID="{A3B3DB26-2FC4-46B6-93FA-AB26784659D0}" presName="spaceBetweenRectangles" presStyleCnt="0"/>
      <dgm:spPr/>
    </dgm:pt>
    <dgm:pt modelId="{146302B4-D2FD-4D37-BF59-36EAAEB1C2E6}" type="pres">
      <dgm:prSet presAssocID="{FDC18B0A-8391-4837-98A2-8516FAF1DAA0}" presName="parentLin" presStyleCnt="0"/>
      <dgm:spPr/>
    </dgm:pt>
    <dgm:pt modelId="{7A2EB78A-A7DB-41DA-8FBE-AF6A6E93526B}" type="pres">
      <dgm:prSet presAssocID="{FDC18B0A-8391-4837-98A2-8516FAF1DAA0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F2236471-2DAE-4CD5-AD3D-74CB719802CB}" type="pres">
      <dgm:prSet presAssocID="{FDC18B0A-8391-4837-98A2-8516FAF1DAA0}" presName="parentText" presStyleLbl="node1" presStyleIdx="2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621FC-22D0-4142-8A83-B4F20F86F560}" type="pres">
      <dgm:prSet presAssocID="{FDC18B0A-8391-4837-98A2-8516FAF1DAA0}" presName="negativeSpace" presStyleCnt="0"/>
      <dgm:spPr/>
    </dgm:pt>
    <dgm:pt modelId="{E0D377D6-FC5D-4486-8180-1B753D2EF8A3}" type="pres">
      <dgm:prSet presAssocID="{FDC18B0A-8391-4837-98A2-8516FAF1DAA0}" presName="childText" presStyleLbl="conFgAcc1" presStyleIdx="2" presStyleCnt="8">
        <dgm:presLayoutVars>
          <dgm:bulletEnabled val="1"/>
        </dgm:presLayoutVars>
      </dgm:prSet>
      <dgm:spPr/>
    </dgm:pt>
    <dgm:pt modelId="{BD40236A-F1AF-4C18-BFDB-3CA5D07B5749}" type="pres">
      <dgm:prSet presAssocID="{12FEACC1-621C-41F1-A334-E71A0994DAE9}" presName="spaceBetweenRectangles" presStyleCnt="0"/>
      <dgm:spPr/>
    </dgm:pt>
    <dgm:pt modelId="{3D18EE08-3D0E-4D4F-8898-EF60B00E6152}" type="pres">
      <dgm:prSet presAssocID="{A126031E-CCCF-4098-A064-2FA43CCDE7F5}" presName="parentLin" presStyleCnt="0"/>
      <dgm:spPr/>
    </dgm:pt>
    <dgm:pt modelId="{68DFA278-1A76-4410-B733-03FD03EEA326}" type="pres">
      <dgm:prSet presAssocID="{A126031E-CCCF-4098-A064-2FA43CCDE7F5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0DEEF6E2-518F-4143-8E49-E7C26F9CD0A3}" type="pres">
      <dgm:prSet presAssocID="{A126031E-CCCF-4098-A064-2FA43CCDE7F5}" presName="parentText" presStyleLbl="node1" presStyleIdx="3" presStyleCnt="8" custScaleX="129557" custScaleY="1485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CC3029-3595-4038-94C6-043F5E9C18E7}" type="pres">
      <dgm:prSet presAssocID="{A126031E-CCCF-4098-A064-2FA43CCDE7F5}" presName="negativeSpace" presStyleCnt="0"/>
      <dgm:spPr/>
    </dgm:pt>
    <dgm:pt modelId="{E65E9865-D862-4445-8E36-49DE429B2714}" type="pres">
      <dgm:prSet presAssocID="{A126031E-CCCF-4098-A064-2FA43CCDE7F5}" presName="childText" presStyleLbl="conFgAcc1" presStyleIdx="3" presStyleCnt="8">
        <dgm:presLayoutVars>
          <dgm:bulletEnabled val="1"/>
        </dgm:presLayoutVars>
      </dgm:prSet>
      <dgm:spPr/>
    </dgm:pt>
    <dgm:pt modelId="{476E05A4-5852-4137-BBFB-58BB248D5383}" type="pres">
      <dgm:prSet presAssocID="{48C7AA8A-4CEB-457B-8AE2-B14F92D47897}" presName="spaceBetweenRectangles" presStyleCnt="0"/>
      <dgm:spPr/>
    </dgm:pt>
    <dgm:pt modelId="{F299CF57-A083-4E77-9098-7522B083E0D5}" type="pres">
      <dgm:prSet presAssocID="{BAD36242-2F7E-4F25-B3A5-E3379819ACD3}" presName="parentLin" presStyleCnt="0"/>
      <dgm:spPr/>
    </dgm:pt>
    <dgm:pt modelId="{46B5BF4D-1D07-41DC-A16A-1C78617E178B}" type="pres">
      <dgm:prSet presAssocID="{BAD36242-2F7E-4F25-B3A5-E3379819ACD3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A4BC54E8-6F16-4CAC-9D8E-C19AC814FFA3}" type="pres">
      <dgm:prSet presAssocID="{BAD36242-2F7E-4F25-B3A5-E3379819ACD3}" presName="parentText" presStyleLbl="node1" presStyleIdx="4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DB834-4D57-43EE-A9BD-94F2B7CEE88F}" type="pres">
      <dgm:prSet presAssocID="{BAD36242-2F7E-4F25-B3A5-E3379819ACD3}" presName="negativeSpace" presStyleCnt="0"/>
      <dgm:spPr/>
    </dgm:pt>
    <dgm:pt modelId="{650D280B-5B27-4DCC-BB5E-C4C284A0BDB5}" type="pres">
      <dgm:prSet presAssocID="{BAD36242-2F7E-4F25-B3A5-E3379819ACD3}" presName="childText" presStyleLbl="conFgAcc1" presStyleIdx="4" presStyleCnt="8">
        <dgm:presLayoutVars>
          <dgm:bulletEnabled val="1"/>
        </dgm:presLayoutVars>
      </dgm:prSet>
      <dgm:spPr/>
    </dgm:pt>
    <dgm:pt modelId="{5D6E1CD9-374E-4BBA-9FF5-16A04F162840}" type="pres">
      <dgm:prSet presAssocID="{802DEA43-510A-4F93-9451-C1A9AAFD44BA}" presName="spaceBetweenRectangles" presStyleCnt="0"/>
      <dgm:spPr/>
    </dgm:pt>
    <dgm:pt modelId="{B7550943-FCAE-41AE-B1AE-E3FC62DB86DD}" type="pres">
      <dgm:prSet presAssocID="{E3E5F21C-5676-46AC-BD97-E52C6C2FDD39}" presName="parentLin" presStyleCnt="0"/>
      <dgm:spPr/>
    </dgm:pt>
    <dgm:pt modelId="{27807237-F153-4FDE-BF8D-C00CA96238C4}" type="pres">
      <dgm:prSet presAssocID="{E3E5F21C-5676-46AC-BD97-E52C6C2FDD39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A2BE8BA8-7C81-43E6-8693-DB49CF011F91}" type="pres">
      <dgm:prSet presAssocID="{E3E5F21C-5676-46AC-BD97-E52C6C2FDD39}" presName="parentText" presStyleLbl="node1" presStyleIdx="5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181EB8-0AD6-4C81-9F33-E87A5692ED72}" type="pres">
      <dgm:prSet presAssocID="{E3E5F21C-5676-46AC-BD97-E52C6C2FDD39}" presName="negativeSpace" presStyleCnt="0"/>
      <dgm:spPr/>
    </dgm:pt>
    <dgm:pt modelId="{50CCB507-1E99-4315-B4C8-AB966A4D7D05}" type="pres">
      <dgm:prSet presAssocID="{E3E5F21C-5676-46AC-BD97-E52C6C2FDD39}" presName="childText" presStyleLbl="conFgAcc1" presStyleIdx="5" presStyleCnt="8">
        <dgm:presLayoutVars>
          <dgm:bulletEnabled val="1"/>
        </dgm:presLayoutVars>
      </dgm:prSet>
      <dgm:spPr/>
    </dgm:pt>
    <dgm:pt modelId="{AC96A9CC-5F0A-43B3-8C26-3DF1E2858EB2}" type="pres">
      <dgm:prSet presAssocID="{2B4E3BF4-3C7B-4FC0-A84E-782DEB3E6A6E}" presName="spaceBetweenRectangles" presStyleCnt="0"/>
      <dgm:spPr/>
    </dgm:pt>
    <dgm:pt modelId="{C7A6E449-7925-42F7-A34F-5C8E0997A78C}" type="pres">
      <dgm:prSet presAssocID="{9A952B90-3C6C-4CDB-B4D0-2A1077B6D249}" presName="parentLin" presStyleCnt="0"/>
      <dgm:spPr/>
    </dgm:pt>
    <dgm:pt modelId="{DCF24B53-6D7A-4586-A63D-5A61C792CA7B}" type="pres">
      <dgm:prSet presAssocID="{9A952B90-3C6C-4CDB-B4D0-2A1077B6D249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DDDECD74-AB72-41C9-B2E8-73F0FD48EEC1}" type="pres">
      <dgm:prSet presAssocID="{9A952B90-3C6C-4CDB-B4D0-2A1077B6D249}" presName="parentText" presStyleLbl="node1" presStyleIdx="6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D3DC8-9E91-44B6-9BCA-37025850BD1E}" type="pres">
      <dgm:prSet presAssocID="{9A952B90-3C6C-4CDB-B4D0-2A1077B6D249}" presName="negativeSpace" presStyleCnt="0"/>
      <dgm:spPr/>
    </dgm:pt>
    <dgm:pt modelId="{E4F87565-7E00-4535-A602-38B35E845F58}" type="pres">
      <dgm:prSet presAssocID="{9A952B90-3C6C-4CDB-B4D0-2A1077B6D249}" presName="childText" presStyleLbl="conFgAcc1" presStyleIdx="6" presStyleCnt="8">
        <dgm:presLayoutVars>
          <dgm:bulletEnabled val="1"/>
        </dgm:presLayoutVars>
      </dgm:prSet>
      <dgm:spPr/>
    </dgm:pt>
    <dgm:pt modelId="{54BB9333-2B97-4F48-900B-FE9E249147B2}" type="pres">
      <dgm:prSet presAssocID="{480ED499-F709-441D-A8C4-1ED055C095E9}" presName="spaceBetweenRectangles" presStyleCnt="0"/>
      <dgm:spPr/>
    </dgm:pt>
    <dgm:pt modelId="{269E00D4-7455-4A1D-91DA-E51514F9AD03}" type="pres">
      <dgm:prSet presAssocID="{CFB072F1-5919-4D16-BBFD-E391E053B383}" presName="parentLin" presStyleCnt="0"/>
      <dgm:spPr/>
    </dgm:pt>
    <dgm:pt modelId="{BEEEB18D-7B69-471D-A33A-3D011500C5A2}" type="pres">
      <dgm:prSet presAssocID="{CFB072F1-5919-4D16-BBFD-E391E053B383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E6A610A0-3BE8-4326-9C5A-F1B41AE49088}" type="pres">
      <dgm:prSet presAssocID="{CFB072F1-5919-4D16-BBFD-E391E053B383}" presName="parentText" presStyleLbl="node1" presStyleIdx="7" presStyleCnt="8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D59BC-DC74-4630-9C89-46CFED686024}" type="pres">
      <dgm:prSet presAssocID="{CFB072F1-5919-4D16-BBFD-E391E053B383}" presName="negativeSpace" presStyleCnt="0"/>
      <dgm:spPr/>
    </dgm:pt>
    <dgm:pt modelId="{9C7FC571-1F18-4963-AD5B-0873D5D59E42}" type="pres">
      <dgm:prSet presAssocID="{CFB072F1-5919-4D16-BBFD-E391E053B383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692EB4-7B60-4716-BC06-A0A289A30037}" type="presOf" srcId="{A126031E-CCCF-4098-A064-2FA43CCDE7F5}" destId="{0DEEF6E2-518F-4143-8E49-E7C26F9CD0A3}" srcOrd="1" destOrd="0" presId="urn:microsoft.com/office/officeart/2005/8/layout/list1"/>
    <dgm:cxn modelId="{2D40A9E5-3650-48E1-B3DD-FB0BB0D2DF52}" srcId="{7203029E-5973-4B84-8563-EC87D2A6B631}" destId="{CFB072F1-5919-4D16-BBFD-E391E053B383}" srcOrd="7" destOrd="0" parTransId="{E386D7C7-1DEE-4ACB-9063-DF8FE57D25C9}" sibTransId="{472ED973-8CBD-4C8F-B22B-7D5F8D7BA351}"/>
    <dgm:cxn modelId="{03718C7C-DE91-4CC7-BD00-639777A77654}" type="presOf" srcId="{91E69D5C-7366-4C92-AD52-C64264CA7FF2}" destId="{2CCFD6C7-1523-4E36-B964-79105B8F6C2A}" srcOrd="0" destOrd="0" presId="urn:microsoft.com/office/officeart/2005/8/layout/list1"/>
    <dgm:cxn modelId="{641BCAE3-2042-4DC5-A2CB-327EAC76256D}" type="presOf" srcId="{E3E5F21C-5676-46AC-BD97-E52C6C2FDD39}" destId="{27807237-F153-4FDE-BF8D-C00CA96238C4}" srcOrd="0" destOrd="0" presId="urn:microsoft.com/office/officeart/2005/8/layout/list1"/>
    <dgm:cxn modelId="{DCB1C146-9A3E-4B73-8BF2-47D10BE98ED0}" type="presOf" srcId="{E3E5F21C-5676-46AC-BD97-E52C6C2FDD39}" destId="{A2BE8BA8-7C81-43E6-8693-DB49CF011F91}" srcOrd="1" destOrd="0" presId="urn:microsoft.com/office/officeart/2005/8/layout/list1"/>
    <dgm:cxn modelId="{095F4103-4BA3-4F06-B9C3-22326D054A03}" type="presOf" srcId="{FDC18B0A-8391-4837-98A2-8516FAF1DAA0}" destId="{7A2EB78A-A7DB-41DA-8FBE-AF6A6E93526B}" srcOrd="0" destOrd="0" presId="urn:microsoft.com/office/officeart/2005/8/layout/list1"/>
    <dgm:cxn modelId="{2E885D79-E21D-4B5A-BE57-6C0B7F54B9F0}" type="presOf" srcId="{91E69D5C-7366-4C92-AD52-C64264CA7FF2}" destId="{9E765E3B-D3D3-4C74-9601-53FD1E7F2A84}" srcOrd="1" destOrd="0" presId="urn:microsoft.com/office/officeart/2005/8/layout/list1"/>
    <dgm:cxn modelId="{0E54574D-1CFE-44DC-8588-BEFD10E39EB3}" srcId="{7203029E-5973-4B84-8563-EC87D2A6B631}" destId="{2298FC76-23F5-43FE-BFF5-944D88373CE5}" srcOrd="1" destOrd="0" parTransId="{70BC2B94-37C8-4B52-8FD6-7E335482B8D2}" sibTransId="{A3B3DB26-2FC4-46B6-93FA-AB26784659D0}"/>
    <dgm:cxn modelId="{30F18E1C-C5B4-4D09-96A2-0296694A9927}" type="presOf" srcId="{9A952B90-3C6C-4CDB-B4D0-2A1077B6D249}" destId="{DDDECD74-AB72-41C9-B2E8-73F0FD48EEC1}" srcOrd="1" destOrd="0" presId="urn:microsoft.com/office/officeart/2005/8/layout/list1"/>
    <dgm:cxn modelId="{BEFB5AB9-FF85-4E31-9C28-833D16B8334E}" type="presOf" srcId="{2298FC76-23F5-43FE-BFF5-944D88373CE5}" destId="{ED8BD04D-864E-4046-AA16-FDCE960F16EF}" srcOrd="1" destOrd="0" presId="urn:microsoft.com/office/officeart/2005/8/layout/list1"/>
    <dgm:cxn modelId="{DC70E1BB-D521-4D56-90DF-ACD53D0AF433}" type="presOf" srcId="{CFB072F1-5919-4D16-BBFD-E391E053B383}" destId="{BEEEB18D-7B69-471D-A33A-3D011500C5A2}" srcOrd="0" destOrd="0" presId="urn:microsoft.com/office/officeart/2005/8/layout/list1"/>
    <dgm:cxn modelId="{01E5D453-C26B-40B0-8CC9-1170C40EB0F9}" srcId="{7203029E-5973-4B84-8563-EC87D2A6B631}" destId="{91E69D5C-7366-4C92-AD52-C64264CA7FF2}" srcOrd="0" destOrd="0" parTransId="{7834A9F0-EB92-401C-A1FD-07E3E4D7AA08}" sibTransId="{5702569A-FD13-4BEA-9091-A44F5F43828C}"/>
    <dgm:cxn modelId="{FA59E0AD-F7A5-4868-BC82-E8F158D8A3F9}" type="presOf" srcId="{BAD36242-2F7E-4F25-B3A5-E3379819ACD3}" destId="{A4BC54E8-6F16-4CAC-9D8E-C19AC814FFA3}" srcOrd="1" destOrd="0" presId="urn:microsoft.com/office/officeart/2005/8/layout/list1"/>
    <dgm:cxn modelId="{FFA6E018-55F2-45BD-A3A4-D788CE8DC3BA}" type="presOf" srcId="{7203029E-5973-4B84-8563-EC87D2A6B631}" destId="{226D6092-D3D8-4087-9F32-20B9E56A1050}" srcOrd="0" destOrd="0" presId="urn:microsoft.com/office/officeart/2005/8/layout/list1"/>
    <dgm:cxn modelId="{A6837F45-8A56-476F-BD55-B3100ED5B9E1}" srcId="{7203029E-5973-4B84-8563-EC87D2A6B631}" destId="{FDC18B0A-8391-4837-98A2-8516FAF1DAA0}" srcOrd="2" destOrd="0" parTransId="{A6CAA5AC-F6D7-4E65-9316-B68C05283BB8}" sibTransId="{12FEACC1-621C-41F1-A334-E71A0994DAE9}"/>
    <dgm:cxn modelId="{0AC200E8-3139-4C59-829E-C80F5C2E3009}" type="presOf" srcId="{9A952B90-3C6C-4CDB-B4D0-2A1077B6D249}" destId="{DCF24B53-6D7A-4586-A63D-5A61C792CA7B}" srcOrd="0" destOrd="0" presId="urn:microsoft.com/office/officeart/2005/8/layout/list1"/>
    <dgm:cxn modelId="{B05AB4BB-4C50-45B2-A649-83301E09160A}" srcId="{7203029E-5973-4B84-8563-EC87D2A6B631}" destId="{BAD36242-2F7E-4F25-B3A5-E3379819ACD3}" srcOrd="4" destOrd="0" parTransId="{8A8ED0C5-2B7E-4F54-A773-86DD903D9B79}" sibTransId="{802DEA43-510A-4F93-9451-C1A9AAFD44BA}"/>
    <dgm:cxn modelId="{0B570284-BA0F-4A48-A33E-788C92E6932C}" srcId="{7203029E-5973-4B84-8563-EC87D2A6B631}" destId="{A126031E-CCCF-4098-A064-2FA43CCDE7F5}" srcOrd="3" destOrd="0" parTransId="{00F912D4-512C-4618-A5C2-31FD7BB14D32}" sibTransId="{48C7AA8A-4CEB-457B-8AE2-B14F92D47897}"/>
    <dgm:cxn modelId="{BFC8625C-96B4-4379-923C-341EBF75F1BE}" srcId="{7203029E-5973-4B84-8563-EC87D2A6B631}" destId="{9A952B90-3C6C-4CDB-B4D0-2A1077B6D249}" srcOrd="6" destOrd="0" parTransId="{CDC4579E-2C9E-424D-AD82-61A919A00900}" sibTransId="{480ED499-F709-441D-A8C4-1ED055C095E9}"/>
    <dgm:cxn modelId="{DDFDD2BA-3339-4EFD-AA83-3B2F9522FCB8}" type="presOf" srcId="{2298FC76-23F5-43FE-BFF5-944D88373CE5}" destId="{42608A2D-E40F-47B2-8249-1CEAF04509F4}" srcOrd="0" destOrd="0" presId="urn:microsoft.com/office/officeart/2005/8/layout/list1"/>
    <dgm:cxn modelId="{D9B2BC37-D7D3-495D-9D31-ECA0F5CD72DF}" type="presOf" srcId="{BAD36242-2F7E-4F25-B3A5-E3379819ACD3}" destId="{46B5BF4D-1D07-41DC-A16A-1C78617E178B}" srcOrd="0" destOrd="0" presId="urn:microsoft.com/office/officeart/2005/8/layout/list1"/>
    <dgm:cxn modelId="{17DEA53E-1E19-41BC-B2B3-F71DB5911B09}" type="presOf" srcId="{CFB072F1-5919-4D16-BBFD-E391E053B383}" destId="{E6A610A0-3BE8-4326-9C5A-F1B41AE49088}" srcOrd="1" destOrd="0" presId="urn:microsoft.com/office/officeart/2005/8/layout/list1"/>
    <dgm:cxn modelId="{0F448001-2FAC-4817-8BB3-8C5849F921EB}" srcId="{7203029E-5973-4B84-8563-EC87D2A6B631}" destId="{E3E5F21C-5676-46AC-BD97-E52C6C2FDD39}" srcOrd="5" destOrd="0" parTransId="{C649F605-A113-4E0B-A1AC-2044B95B5944}" sibTransId="{2B4E3BF4-3C7B-4FC0-A84E-782DEB3E6A6E}"/>
    <dgm:cxn modelId="{E0E71239-30D0-47E3-AF22-FA71F24A9CCE}" type="presOf" srcId="{FDC18B0A-8391-4837-98A2-8516FAF1DAA0}" destId="{F2236471-2DAE-4CD5-AD3D-74CB719802CB}" srcOrd="1" destOrd="0" presId="urn:microsoft.com/office/officeart/2005/8/layout/list1"/>
    <dgm:cxn modelId="{1AC63379-1B9C-48C9-B19B-19F9FDF1BE03}" type="presOf" srcId="{A126031E-CCCF-4098-A064-2FA43CCDE7F5}" destId="{68DFA278-1A76-4410-B733-03FD03EEA326}" srcOrd="0" destOrd="0" presId="urn:microsoft.com/office/officeart/2005/8/layout/list1"/>
    <dgm:cxn modelId="{E4455F29-BC2B-4CB5-B75E-E0A4D3D17947}" type="presParOf" srcId="{226D6092-D3D8-4087-9F32-20B9E56A1050}" destId="{7542E0F2-9639-472A-9B12-B4282946F521}" srcOrd="0" destOrd="0" presId="urn:microsoft.com/office/officeart/2005/8/layout/list1"/>
    <dgm:cxn modelId="{3A77EB80-1F02-4351-84C0-E4BE5D9F9BAA}" type="presParOf" srcId="{7542E0F2-9639-472A-9B12-B4282946F521}" destId="{2CCFD6C7-1523-4E36-B964-79105B8F6C2A}" srcOrd="0" destOrd="0" presId="urn:microsoft.com/office/officeart/2005/8/layout/list1"/>
    <dgm:cxn modelId="{695899C0-B955-403C-A45E-911E1094BB83}" type="presParOf" srcId="{7542E0F2-9639-472A-9B12-B4282946F521}" destId="{9E765E3B-D3D3-4C74-9601-53FD1E7F2A84}" srcOrd="1" destOrd="0" presId="urn:microsoft.com/office/officeart/2005/8/layout/list1"/>
    <dgm:cxn modelId="{892C86AF-5060-4BE6-8A09-73BEB8981753}" type="presParOf" srcId="{226D6092-D3D8-4087-9F32-20B9E56A1050}" destId="{1674C145-00EF-426F-9D22-2760462EC17F}" srcOrd="1" destOrd="0" presId="urn:microsoft.com/office/officeart/2005/8/layout/list1"/>
    <dgm:cxn modelId="{90CE3ABD-1D98-4803-8AFE-8D124F6AAAF2}" type="presParOf" srcId="{226D6092-D3D8-4087-9F32-20B9E56A1050}" destId="{F4CEAB7F-5742-4F84-A457-43109A9347D1}" srcOrd="2" destOrd="0" presId="urn:microsoft.com/office/officeart/2005/8/layout/list1"/>
    <dgm:cxn modelId="{0E4D0A89-F04A-4EA1-BEFD-70683047EA2B}" type="presParOf" srcId="{226D6092-D3D8-4087-9F32-20B9E56A1050}" destId="{6A477D70-6854-404A-A9E8-EF21E9C4BF8A}" srcOrd="3" destOrd="0" presId="urn:microsoft.com/office/officeart/2005/8/layout/list1"/>
    <dgm:cxn modelId="{EC58DA81-C90F-4CA4-842C-CB8FA5EDED21}" type="presParOf" srcId="{226D6092-D3D8-4087-9F32-20B9E56A1050}" destId="{82F9114F-93A3-425C-8699-0D0F721BB51C}" srcOrd="4" destOrd="0" presId="urn:microsoft.com/office/officeart/2005/8/layout/list1"/>
    <dgm:cxn modelId="{139B7258-6A45-4D26-A170-1E4B6C5673A1}" type="presParOf" srcId="{82F9114F-93A3-425C-8699-0D0F721BB51C}" destId="{42608A2D-E40F-47B2-8249-1CEAF04509F4}" srcOrd="0" destOrd="0" presId="urn:microsoft.com/office/officeart/2005/8/layout/list1"/>
    <dgm:cxn modelId="{9C43D65B-2B89-43DC-AFCC-F37F3108580E}" type="presParOf" srcId="{82F9114F-93A3-425C-8699-0D0F721BB51C}" destId="{ED8BD04D-864E-4046-AA16-FDCE960F16EF}" srcOrd="1" destOrd="0" presId="urn:microsoft.com/office/officeart/2005/8/layout/list1"/>
    <dgm:cxn modelId="{93B1F30C-50B6-40E8-A6C5-401C054B431B}" type="presParOf" srcId="{226D6092-D3D8-4087-9F32-20B9E56A1050}" destId="{5DA30553-D40A-4CED-82FF-843CCCC7E1F8}" srcOrd="5" destOrd="0" presId="urn:microsoft.com/office/officeart/2005/8/layout/list1"/>
    <dgm:cxn modelId="{51CCFAB8-ACB8-4E40-97DA-76E053D45073}" type="presParOf" srcId="{226D6092-D3D8-4087-9F32-20B9E56A1050}" destId="{8E849736-0938-41A8-9F57-D71B71D8AFE0}" srcOrd="6" destOrd="0" presId="urn:microsoft.com/office/officeart/2005/8/layout/list1"/>
    <dgm:cxn modelId="{F58D554B-66A1-4475-9D29-A4081965E615}" type="presParOf" srcId="{226D6092-D3D8-4087-9F32-20B9E56A1050}" destId="{5E31F19F-1AD2-4B89-88FE-48C5EF2C2641}" srcOrd="7" destOrd="0" presId="urn:microsoft.com/office/officeart/2005/8/layout/list1"/>
    <dgm:cxn modelId="{A5667DDB-8D07-4722-823C-0E82343E4342}" type="presParOf" srcId="{226D6092-D3D8-4087-9F32-20B9E56A1050}" destId="{146302B4-D2FD-4D37-BF59-36EAAEB1C2E6}" srcOrd="8" destOrd="0" presId="urn:microsoft.com/office/officeart/2005/8/layout/list1"/>
    <dgm:cxn modelId="{FC7D9929-8535-440D-ADC3-ED6430A5F1E4}" type="presParOf" srcId="{146302B4-D2FD-4D37-BF59-36EAAEB1C2E6}" destId="{7A2EB78A-A7DB-41DA-8FBE-AF6A6E93526B}" srcOrd="0" destOrd="0" presId="urn:microsoft.com/office/officeart/2005/8/layout/list1"/>
    <dgm:cxn modelId="{94A0A7A1-86A3-455E-9372-08B0BC244AD6}" type="presParOf" srcId="{146302B4-D2FD-4D37-BF59-36EAAEB1C2E6}" destId="{F2236471-2DAE-4CD5-AD3D-74CB719802CB}" srcOrd="1" destOrd="0" presId="urn:microsoft.com/office/officeart/2005/8/layout/list1"/>
    <dgm:cxn modelId="{25747BCD-850E-4B7D-8183-663DB0BFCDE3}" type="presParOf" srcId="{226D6092-D3D8-4087-9F32-20B9E56A1050}" destId="{F84621FC-22D0-4142-8A83-B4F20F86F560}" srcOrd="9" destOrd="0" presId="urn:microsoft.com/office/officeart/2005/8/layout/list1"/>
    <dgm:cxn modelId="{6236A9CE-8F60-4C3A-A405-F854E2289DDC}" type="presParOf" srcId="{226D6092-D3D8-4087-9F32-20B9E56A1050}" destId="{E0D377D6-FC5D-4486-8180-1B753D2EF8A3}" srcOrd="10" destOrd="0" presId="urn:microsoft.com/office/officeart/2005/8/layout/list1"/>
    <dgm:cxn modelId="{B761095F-9224-46A2-9A2E-E8D53BA39689}" type="presParOf" srcId="{226D6092-D3D8-4087-9F32-20B9E56A1050}" destId="{BD40236A-F1AF-4C18-BFDB-3CA5D07B5749}" srcOrd="11" destOrd="0" presId="urn:microsoft.com/office/officeart/2005/8/layout/list1"/>
    <dgm:cxn modelId="{F049A864-B2FD-4F04-AE7E-65169B5B536A}" type="presParOf" srcId="{226D6092-D3D8-4087-9F32-20B9E56A1050}" destId="{3D18EE08-3D0E-4D4F-8898-EF60B00E6152}" srcOrd="12" destOrd="0" presId="urn:microsoft.com/office/officeart/2005/8/layout/list1"/>
    <dgm:cxn modelId="{AD9C134F-2127-4BFB-A898-AE38DDE43CBF}" type="presParOf" srcId="{3D18EE08-3D0E-4D4F-8898-EF60B00E6152}" destId="{68DFA278-1A76-4410-B733-03FD03EEA326}" srcOrd="0" destOrd="0" presId="urn:microsoft.com/office/officeart/2005/8/layout/list1"/>
    <dgm:cxn modelId="{745F31F3-6EDC-4083-B1A0-5DA876005DBD}" type="presParOf" srcId="{3D18EE08-3D0E-4D4F-8898-EF60B00E6152}" destId="{0DEEF6E2-518F-4143-8E49-E7C26F9CD0A3}" srcOrd="1" destOrd="0" presId="urn:microsoft.com/office/officeart/2005/8/layout/list1"/>
    <dgm:cxn modelId="{23F51BB9-AFD3-48E6-874B-D408211892D4}" type="presParOf" srcId="{226D6092-D3D8-4087-9F32-20B9E56A1050}" destId="{85CC3029-3595-4038-94C6-043F5E9C18E7}" srcOrd="13" destOrd="0" presId="urn:microsoft.com/office/officeart/2005/8/layout/list1"/>
    <dgm:cxn modelId="{091CC7E9-B29D-4B7F-91A5-BF9094C94E66}" type="presParOf" srcId="{226D6092-D3D8-4087-9F32-20B9E56A1050}" destId="{E65E9865-D862-4445-8E36-49DE429B2714}" srcOrd="14" destOrd="0" presId="urn:microsoft.com/office/officeart/2005/8/layout/list1"/>
    <dgm:cxn modelId="{B303ECCD-7424-4856-930D-6E66CDC5CBEA}" type="presParOf" srcId="{226D6092-D3D8-4087-9F32-20B9E56A1050}" destId="{476E05A4-5852-4137-BBFB-58BB248D5383}" srcOrd="15" destOrd="0" presId="urn:microsoft.com/office/officeart/2005/8/layout/list1"/>
    <dgm:cxn modelId="{203B6523-DB16-4868-8DA1-1FD45812EF6A}" type="presParOf" srcId="{226D6092-D3D8-4087-9F32-20B9E56A1050}" destId="{F299CF57-A083-4E77-9098-7522B083E0D5}" srcOrd="16" destOrd="0" presId="urn:microsoft.com/office/officeart/2005/8/layout/list1"/>
    <dgm:cxn modelId="{8960D89F-C15F-4CE9-B422-D50F70AAA3D3}" type="presParOf" srcId="{F299CF57-A083-4E77-9098-7522B083E0D5}" destId="{46B5BF4D-1D07-41DC-A16A-1C78617E178B}" srcOrd="0" destOrd="0" presId="urn:microsoft.com/office/officeart/2005/8/layout/list1"/>
    <dgm:cxn modelId="{4C1C76AA-8737-4F8F-AF51-07C20F79D160}" type="presParOf" srcId="{F299CF57-A083-4E77-9098-7522B083E0D5}" destId="{A4BC54E8-6F16-4CAC-9D8E-C19AC814FFA3}" srcOrd="1" destOrd="0" presId="urn:microsoft.com/office/officeart/2005/8/layout/list1"/>
    <dgm:cxn modelId="{877BC866-A9F7-4449-9172-F8AC1EA6BD96}" type="presParOf" srcId="{226D6092-D3D8-4087-9F32-20B9E56A1050}" destId="{D61DB834-4D57-43EE-A9BD-94F2B7CEE88F}" srcOrd="17" destOrd="0" presId="urn:microsoft.com/office/officeart/2005/8/layout/list1"/>
    <dgm:cxn modelId="{9C93D54F-9DC5-4DB5-A868-87FC1553E289}" type="presParOf" srcId="{226D6092-D3D8-4087-9F32-20B9E56A1050}" destId="{650D280B-5B27-4DCC-BB5E-C4C284A0BDB5}" srcOrd="18" destOrd="0" presId="urn:microsoft.com/office/officeart/2005/8/layout/list1"/>
    <dgm:cxn modelId="{55272E21-0BF7-4954-9391-7C0E3FAC4DD8}" type="presParOf" srcId="{226D6092-D3D8-4087-9F32-20B9E56A1050}" destId="{5D6E1CD9-374E-4BBA-9FF5-16A04F162840}" srcOrd="19" destOrd="0" presId="urn:microsoft.com/office/officeart/2005/8/layout/list1"/>
    <dgm:cxn modelId="{F67A6FA9-56BC-496F-AE37-21B7041C7BA3}" type="presParOf" srcId="{226D6092-D3D8-4087-9F32-20B9E56A1050}" destId="{B7550943-FCAE-41AE-B1AE-E3FC62DB86DD}" srcOrd="20" destOrd="0" presId="urn:microsoft.com/office/officeart/2005/8/layout/list1"/>
    <dgm:cxn modelId="{0A12412A-CC12-46D6-BC52-32AE5A6E43B1}" type="presParOf" srcId="{B7550943-FCAE-41AE-B1AE-E3FC62DB86DD}" destId="{27807237-F153-4FDE-BF8D-C00CA96238C4}" srcOrd="0" destOrd="0" presId="urn:microsoft.com/office/officeart/2005/8/layout/list1"/>
    <dgm:cxn modelId="{AC3E294C-6954-4AAE-AC82-A49A1B578895}" type="presParOf" srcId="{B7550943-FCAE-41AE-B1AE-E3FC62DB86DD}" destId="{A2BE8BA8-7C81-43E6-8693-DB49CF011F91}" srcOrd="1" destOrd="0" presId="urn:microsoft.com/office/officeart/2005/8/layout/list1"/>
    <dgm:cxn modelId="{3AF6B531-AB9B-4A2D-BC85-74149AF5061E}" type="presParOf" srcId="{226D6092-D3D8-4087-9F32-20B9E56A1050}" destId="{F0181EB8-0AD6-4C81-9F33-E87A5692ED72}" srcOrd="21" destOrd="0" presId="urn:microsoft.com/office/officeart/2005/8/layout/list1"/>
    <dgm:cxn modelId="{934F16D2-69FE-403D-9156-BB49F1D8631B}" type="presParOf" srcId="{226D6092-D3D8-4087-9F32-20B9E56A1050}" destId="{50CCB507-1E99-4315-B4C8-AB966A4D7D05}" srcOrd="22" destOrd="0" presId="urn:microsoft.com/office/officeart/2005/8/layout/list1"/>
    <dgm:cxn modelId="{F2BAB36A-877B-4741-B506-3C1E378736B7}" type="presParOf" srcId="{226D6092-D3D8-4087-9F32-20B9E56A1050}" destId="{AC96A9CC-5F0A-43B3-8C26-3DF1E2858EB2}" srcOrd="23" destOrd="0" presId="urn:microsoft.com/office/officeart/2005/8/layout/list1"/>
    <dgm:cxn modelId="{95E87B88-98F7-4363-AFC8-B6F2EBA61D96}" type="presParOf" srcId="{226D6092-D3D8-4087-9F32-20B9E56A1050}" destId="{C7A6E449-7925-42F7-A34F-5C8E0997A78C}" srcOrd="24" destOrd="0" presId="urn:microsoft.com/office/officeart/2005/8/layout/list1"/>
    <dgm:cxn modelId="{C51508F8-930F-414F-984E-6FE1718C0C38}" type="presParOf" srcId="{C7A6E449-7925-42F7-A34F-5C8E0997A78C}" destId="{DCF24B53-6D7A-4586-A63D-5A61C792CA7B}" srcOrd="0" destOrd="0" presId="urn:microsoft.com/office/officeart/2005/8/layout/list1"/>
    <dgm:cxn modelId="{44A04AA1-BC64-474D-A2F6-AF3BCB133140}" type="presParOf" srcId="{C7A6E449-7925-42F7-A34F-5C8E0997A78C}" destId="{DDDECD74-AB72-41C9-B2E8-73F0FD48EEC1}" srcOrd="1" destOrd="0" presId="urn:microsoft.com/office/officeart/2005/8/layout/list1"/>
    <dgm:cxn modelId="{AC342DF1-0576-47FC-B322-8900DF0B9617}" type="presParOf" srcId="{226D6092-D3D8-4087-9F32-20B9E56A1050}" destId="{29ED3DC8-9E91-44B6-9BCA-37025850BD1E}" srcOrd="25" destOrd="0" presId="urn:microsoft.com/office/officeart/2005/8/layout/list1"/>
    <dgm:cxn modelId="{B435E246-06E0-459F-A269-0962C29C52D9}" type="presParOf" srcId="{226D6092-D3D8-4087-9F32-20B9E56A1050}" destId="{E4F87565-7E00-4535-A602-38B35E845F58}" srcOrd="26" destOrd="0" presId="urn:microsoft.com/office/officeart/2005/8/layout/list1"/>
    <dgm:cxn modelId="{213BBC4E-EB06-4104-A0C9-CDD9D63778FC}" type="presParOf" srcId="{226D6092-D3D8-4087-9F32-20B9E56A1050}" destId="{54BB9333-2B97-4F48-900B-FE9E249147B2}" srcOrd="27" destOrd="0" presId="urn:microsoft.com/office/officeart/2005/8/layout/list1"/>
    <dgm:cxn modelId="{5E3B8A12-3EC2-4321-BBE3-A4445C651B59}" type="presParOf" srcId="{226D6092-D3D8-4087-9F32-20B9E56A1050}" destId="{269E00D4-7455-4A1D-91DA-E51514F9AD03}" srcOrd="28" destOrd="0" presId="urn:microsoft.com/office/officeart/2005/8/layout/list1"/>
    <dgm:cxn modelId="{6495BB38-E575-4DF0-9363-F5C2D98E0EB4}" type="presParOf" srcId="{269E00D4-7455-4A1D-91DA-E51514F9AD03}" destId="{BEEEB18D-7B69-471D-A33A-3D011500C5A2}" srcOrd="0" destOrd="0" presId="urn:microsoft.com/office/officeart/2005/8/layout/list1"/>
    <dgm:cxn modelId="{C117DBF3-319C-4E47-ABA9-4C00BE12FA03}" type="presParOf" srcId="{269E00D4-7455-4A1D-91DA-E51514F9AD03}" destId="{E6A610A0-3BE8-4326-9C5A-F1B41AE49088}" srcOrd="1" destOrd="0" presId="urn:microsoft.com/office/officeart/2005/8/layout/list1"/>
    <dgm:cxn modelId="{95F72B32-5E01-4A60-ADEA-7A5E4369BA83}" type="presParOf" srcId="{226D6092-D3D8-4087-9F32-20B9E56A1050}" destId="{235D59BC-DC74-4630-9C89-46CFED686024}" srcOrd="29" destOrd="0" presId="urn:microsoft.com/office/officeart/2005/8/layout/list1"/>
    <dgm:cxn modelId="{3DC51EE0-AEA6-41F4-B0DA-A15A07BFF34A}" type="presParOf" srcId="{226D6092-D3D8-4087-9F32-20B9E56A1050}" destId="{9C7FC571-1F18-4963-AD5B-0873D5D59E42}" srcOrd="30" destOrd="0" presId="urn:microsoft.com/office/officeart/2005/8/layout/lis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03029E-5973-4B84-8563-EC87D2A6B6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E69D5C-7366-4C92-AD52-C64264CA7FF2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Criterios de aceptación</a:t>
          </a:r>
          <a:endParaRPr lang="es-ES" sz="2000" dirty="0">
            <a:solidFill>
              <a:schemeClr val="tx1"/>
            </a:solidFill>
          </a:endParaRPr>
        </a:p>
      </dgm:t>
    </dgm:pt>
    <dgm:pt modelId="{7834A9F0-EB92-401C-A1FD-07E3E4D7AA08}" type="parTrans" cxnId="{01E5D453-C26B-40B0-8CC9-1170C40EB0F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702569A-FD13-4BEA-9091-A44F5F43828C}" type="sibTrans" cxnId="{01E5D453-C26B-40B0-8CC9-1170C40EB0F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02A788D-2632-420B-B574-AF81EE2F1F03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Revisión de envases incubados</a:t>
          </a:r>
          <a:endParaRPr lang="es-ES" sz="2000" dirty="0">
            <a:solidFill>
              <a:schemeClr val="tx1"/>
            </a:solidFill>
          </a:endParaRPr>
        </a:p>
      </dgm:t>
    </dgm:pt>
    <dgm:pt modelId="{43DFD6EF-6CA6-4BDF-A119-3B9414A3B41B}" type="parTrans" cxnId="{F1C90756-A678-40B3-B695-F3B643C711A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9CF3E1-0D77-46A8-A0D1-06FBB45B58DC}" type="sibTrans" cxnId="{F1C90756-A678-40B3-B695-F3B643C711A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C3871F0-8942-43CC-8C5F-35CD0030405C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Intervenciones normales del proceso</a:t>
          </a:r>
          <a:endParaRPr lang="es-ES" sz="2000" dirty="0">
            <a:solidFill>
              <a:schemeClr val="tx1"/>
            </a:solidFill>
          </a:endParaRPr>
        </a:p>
      </dgm:t>
    </dgm:pt>
    <dgm:pt modelId="{C184F130-B931-456F-8D62-E226CDC7E3DE}" type="parTrans" cxnId="{6D39281B-8757-4F42-BBCB-3B9C1E00CBD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F2E21-69C9-4A73-93DE-B09D3ED2C771}" type="sibTrans" cxnId="{6D39281B-8757-4F42-BBCB-3B9C1E00CBD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5BF7530-98F1-41A2-8C8E-11BB8B801166}">
      <dgm:prSet phldrT="[Texto]" custT="1"/>
      <dgm:spPr/>
      <dgm:t>
        <a:bodyPr/>
        <a:lstStyle/>
        <a:p>
          <a:r>
            <a:rPr lang="es-MX" sz="2000" dirty="0" err="1" smtClean="0">
              <a:solidFill>
                <a:schemeClr val="tx1"/>
              </a:solidFill>
            </a:rPr>
            <a:t>Flujograma</a:t>
          </a:r>
          <a:r>
            <a:rPr lang="es-MX" sz="2000" dirty="0" smtClean="0">
              <a:solidFill>
                <a:schemeClr val="tx1"/>
              </a:solidFill>
            </a:rPr>
            <a:t> del proceso</a:t>
          </a:r>
          <a:endParaRPr lang="es-ES" sz="2000" dirty="0">
            <a:solidFill>
              <a:schemeClr val="tx1"/>
            </a:solidFill>
          </a:endParaRPr>
        </a:p>
      </dgm:t>
    </dgm:pt>
    <dgm:pt modelId="{89514433-1540-4CB9-B11F-2ED47E612B1C}" type="parTrans" cxnId="{4A831CC9-332C-4F72-B95B-B3DE7E5876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954AB3D-5998-4F34-B74E-C15A7FA3CDCA}" type="sibTrans" cxnId="{4A831CC9-332C-4F72-B95B-B3DE7E5876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A46C7AD-7B5E-4304-B380-E88153853180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Parámetros críticos (velocidad, horas de llenado, tiempos muertos, turnos personas involucrados)</a:t>
          </a:r>
          <a:endParaRPr lang="es-ES" sz="2000" dirty="0">
            <a:solidFill>
              <a:schemeClr val="tx1"/>
            </a:solidFill>
          </a:endParaRPr>
        </a:p>
      </dgm:t>
    </dgm:pt>
    <dgm:pt modelId="{7CBAD5A4-D742-4D17-868A-23F4E31AFF55}" type="parTrans" cxnId="{46A896B1-5985-498B-BDA0-84620EF0DE6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30D5C5-7C69-4DFE-9F7D-B77CCD013A70}" type="sibTrans" cxnId="{46A896B1-5985-498B-BDA0-84620EF0DE6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E9B9FE6-6DE4-46E8-BC09-8CAAA52E8A79}">
      <dgm:prSet phldrT="[Texto]" custT="1"/>
      <dgm:spPr/>
      <dgm:t>
        <a:bodyPr/>
        <a:lstStyle/>
        <a:p>
          <a:r>
            <a:rPr lang="es-MX" altLang="en-US" sz="2000" dirty="0" smtClean="0">
              <a:solidFill>
                <a:schemeClr val="tx1"/>
              </a:solidFill>
            </a:rPr>
            <a:t>Controles y monitoreo microbiológico de cada etapa</a:t>
          </a:r>
          <a:endParaRPr lang="es-ES" sz="2000" dirty="0">
            <a:solidFill>
              <a:schemeClr val="tx1"/>
            </a:solidFill>
          </a:endParaRPr>
        </a:p>
      </dgm:t>
    </dgm:pt>
    <dgm:pt modelId="{8DED33FF-55C9-4E3C-BB8C-3157D6D3C7D4}" type="parTrans" cxnId="{8CF55541-B135-4448-9EB0-9033B93AFC3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1352E3F-9BDF-4B76-A4DD-F58CDDB6D13B}" type="sibTrans" cxnId="{8CF55541-B135-4448-9EB0-9033B93AFC3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C3D4DA5-8F63-4E6E-ADBE-23FE4798C5BF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Criterios de aceptación y manejo de desviaciones</a:t>
          </a:r>
          <a:endParaRPr lang="es-ES" sz="2000" dirty="0">
            <a:solidFill>
              <a:schemeClr val="tx1"/>
            </a:solidFill>
          </a:endParaRPr>
        </a:p>
      </dgm:t>
    </dgm:pt>
    <dgm:pt modelId="{3CA3ABA0-AB56-4B58-B8C7-90611BC99EF8}" type="parTrans" cxnId="{5B7FB62C-1CD6-469B-8D0B-6E62F05813A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1BBA481-4043-4E8C-A2D5-6B72E373B6B5}" type="sibTrans" cxnId="{5B7FB62C-1CD6-469B-8D0B-6E62F05813A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26D6092-D3D8-4087-9F32-20B9E56A1050}" type="pres">
      <dgm:prSet presAssocID="{7203029E-5973-4B84-8563-EC87D2A6B6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42E0F2-9639-472A-9B12-B4282946F521}" type="pres">
      <dgm:prSet presAssocID="{91E69D5C-7366-4C92-AD52-C64264CA7FF2}" presName="parentLin" presStyleCnt="0"/>
      <dgm:spPr/>
    </dgm:pt>
    <dgm:pt modelId="{2CCFD6C7-1523-4E36-B964-79105B8F6C2A}" type="pres">
      <dgm:prSet presAssocID="{91E69D5C-7366-4C92-AD52-C64264CA7FF2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9E765E3B-D3D3-4C74-9601-53FD1E7F2A84}" type="pres">
      <dgm:prSet presAssocID="{91E69D5C-7366-4C92-AD52-C64264CA7FF2}" presName="parentText" presStyleLbl="node1" presStyleIdx="0" presStyleCnt="7" custScaleX="129557" custScaleY="9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4C145-00EF-426F-9D22-2760462EC17F}" type="pres">
      <dgm:prSet presAssocID="{91E69D5C-7366-4C92-AD52-C64264CA7FF2}" presName="negativeSpace" presStyleCnt="0"/>
      <dgm:spPr/>
    </dgm:pt>
    <dgm:pt modelId="{F4CEAB7F-5742-4F84-A457-43109A9347D1}" type="pres">
      <dgm:prSet presAssocID="{91E69D5C-7366-4C92-AD52-C64264CA7FF2}" presName="childText" presStyleLbl="conFgAcc1" presStyleIdx="0" presStyleCnt="7">
        <dgm:presLayoutVars>
          <dgm:bulletEnabled val="1"/>
        </dgm:presLayoutVars>
      </dgm:prSet>
      <dgm:spPr/>
    </dgm:pt>
    <dgm:pt modelId="{6A477D70-6854-404A-A9E8-EF21E9C4BF8A}" type="pres">
      <dgm:prSet presAssocID="{5702569A-FD13-4BEA-9091-A44F5F43828C}" presName="spaceBetweenRectangles" presStyleCnt="0"/>
      <dgm:spPr/>
    </dgm:pt>
    <dgm:pt modelId="{EE690B76-2F2B-4728-ADB8-D513C108E7B2}" type="pres">
      <dgm:prSet presAssocID="{402A788D-2632-420B-B574-AF81EE2F1F03}" presName="parentLin" presStyleCnt="0"/>
      <dgm:spPr/>
    </dgm:pt>
    <dgm:pt modelId="{D6F8C2FC-98DF-4FB0-B30F-415614D91410}" type="pres">
      <dgm:prSet presAssocID="{402A788D-2632-420B-B574-AF81EE2F1F03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EFE18BF5-202E-4FA7-9102-CAC52E0135E7}" type="pres">
      <dgm:prSet presAssocID="{402A788D-2632-420B-B574-AF81EE2F1F03}" presName="parentText" presStyleLbl="node1" presStyleIdx="1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40523C-C2C2-46EC-8D67-FFF7F28884A9}" type="pres">
      <dgm:prSet presAssocID="{402A788D-2632-420B-B574-AF81EE2F1F03}" presName="negativeSpace" presStyleCnt="0"/>
      <dgm:spPr/>
    </dgm:pt>
    <dgm:pt modelId="{D9EA5209-D606-4AC0-8B92-20A185B72048}" type="pres">
      <dgm:prSet presAssocID="{402A788D-2632-420B-B574-AF81EE2F1F03}" presName="childText" presStyleLbl="conFgAcc1" presStyleIdx="1" presStyleCnt="7">
        <dgm:presLayoutVars>
          <dgm:bulletEnabled val="1"/>
        </dgm:presLayoutVars>
      </dgm:prSet>
      <dgm:spPr/>
    </dgm:pt>
    <dgm:pt modelId="{EAA2B047-78AE-4D11-A44C-7B8FA1B577D6}" type="pres">
      <dgm:prSet presAssocID="{3B9CF3E1-0D77-46A8-A0D1-06FBB45B58DC}" presName="spaceBetweenRectangles" presStyleCnt="0"/>
      <dgm:spPr/>
    </dgm:pt>
    <dgm:pt modelId="{67F05039-3D11-4EB0-97BD-68A5C3C00683}" type="pres">
      <dgm:prSet presAssocID="{1C3871F0-8942-43CC-8C5F-35CD0030405C}" presName="parentLin" presStyleCnt="0"/>
      <dgm:spPr/>
    </dgm:pt>
    <dgm:pt modelId="{8B7F27D7-1DED-44BD-84B8-A0E2810709D7}" type="pres">
      <dgm:prSet presAssocID="{1C3871F0-8942-43CC-8C5F-35CD0030405C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FCD9C86B-AF9D-442E-A80D-21894389BFD7}" type="pres">
      <dgm:prSet presAssocID="{1C3871F0-8942-43CC-8C5F-35CD0030405C}" presName="parentText" presStyleLbl="node1" presStyleIdx="2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65D056-FF41-4945-82FA-C11F849EB18B}" type="pres">
      <dgm:prSet presAssocID="{1C3871F0-8942-43CC-8C5F-35CD0030405C}" presName="negativeSpace" presStyleCnt="0"/>
      <dgm:spPr/>
    </dgm:pt>
    <dgm:pt modelId="{5B1B8C04-B183-436F-BEB6-974BF226F80E}" type="pres">
      <dgm:prSet presAssocID="{1C3871F0-8942-43CC-8C5F-35CD0030405C}" presName="childText" presStyleLbl="conFgAcc1" presStyleIdx="2" presStyleCnt="7">
        <dgm:presLayoutVars>
          <dgm:bulletEnabled val="1"/>
        </dgm:presLayoutVars>
      </dgm:prSet>
      <dgm:spPr/>
    </dgm:pt>
    <dgm:pt modelId="{68598EB6-5B83-4A20-BE1A-94C41EDDED20}" type="pres">
      <dgm:prSet presAssocID="{CBAF2E21-69C9-4A73-93DE-B09D3ED2C771}" presName="spaceBetweenRectangles" presStyleCnt="0"/>
      <dgm:spPr/>
    </dgm:pt>
    <dgm:pt modelId="{BD159CE1-C613-450F-9FF3-5F343C072128}" type="pres">
      <dgm:prSet presAssocID="{55BF7530-98F1-41A2-8C8E-11BB8B801166}" presName="parentLin" presStyleCnt="0"/>
      <dgm:spPr/>
    </dgm:pt>
    <dgm:pt modelId="{E26EFEAE-2AA7-47C4-975E-0819ABA38D35}" type="pres">
      <dgm:prSet presAssocID="{55BF7530-98F1-41A2-8C8E-11BB8B801166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415F6216-6FAA-4A57-BA19-82139FF8706C}" type="pres">
      <dgm:prSet presAssocID="{55BF7530-98F1-41A2-8C8E-11BB8B801166}" presName="parentText" presStyleLbl="node1" presStyleIdx="3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FF394-BCF7-4AE4-A9B8-D22C0310FE2A}" type="pres">
      <dgm:prSet presAssocID="{55BF7530-98F1-41A2-8C8E-11BB8B801166}" presName="negativeSpace" presStyleCnt="0"/>
      <dgm:spPr/>
    </dgm:pt>
    <dgm:pt modelId="{8B1A92DF-337B-411F-9FB9-17226C1F516E}" type="pres">
      <dgm:prSet presAssocID="{55BF7530-98F1-41A2-8C8E-11BB8B801166}" presName="childText" presStyleLbl="conFgAcc1" presStyleIdx="3" presStyleCnt="7">
        <dgm:presLayoutVars>
          <dgm:bulletEnabled val="1"/>
        </dgm:presLayoutVars>
      </dgm:prSet>
      <dgm:spPr/>
    </dgm:pt>
    <dgm:pt modelId="{B7C6FA7F-0236-41BB-8C52-E3B66A2A4FD3}" type="pres">
      <dgm:prSet presAssocID="{3954AB3D-5998-4F34-B74E-C15A7FA3CDCA}" presName="spaceBetweenRectangles" presStyleCnt="0"/>
      <dgm:spPr/>
    </dgm:pt>
    <dgm:pt modelId="{C9E145C8-3F9A-4CBA-90BF-AB60B7EB8AE6}" type="pres">
      <dgm:prSet presAssocID="{BA46C7AD-7B5E-4304-B380-E88153853180}" presName="parentLin" presStyleCnt="0"/>
      <dgm:spPr/>
    </dgm:pt>
    <dgm:pt modelId="{2B7D8400-CD10-445C-99D8-893A19FAF440}" type="pres">
      <dgm:prSet presAssocID="{BA46C7AD-7B5E-4304-B380-E88153853180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7D2C482A-46D1-4052-8F45-E145E404F808}" type="pres">
      <dgm:prSet presAssocID="{BA46C7AD-7B5E-4304-B380-E88153853180}" presName="parentText" presStyleLbl="node1" presStyleIdx="4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A9A8B-508D-41C5-A5AB-52F7E9192DF6}" type="pres">
      <dgm:prSet presAssocID="{BA46C7AD-7B5E-4304-B380-E88153853180}" presName="negativeSpace" presStyleCnt="0"/>
      <dgm:spPr/>
    </dgm:pt>
    <dgm:pt modelId="{3D9C96FA-AF55-442F-AD6F-CBC92E6B066F}" type="pres">
      <dgm:prSet presAssocID="{BA46C7AD-7B5E-4304-B380-E88153853180}" presName="childText" presStyleLbl="conFgAcc1" presStyleIdx="4" presStyleCnt="7">
        <dgm:presLayoutVars>
          <dgm:bulletEnabled val="1"/>
        </dgm:presLayoutVars>
      </dgm:prSet>
      <dgm:spPr/>
    </dgm:pt>
    <dgm:pt modelId="{3E7CC435-5CD9-4CB8-933F-D999B029D18C}" type="pres">
      <dgm:prSet presAssocID="{0D30D5C5-7C69-4DFE-9F7D-B77CCD013A70}" presName="spaceBetweenRectangles" presStyleCnt="0"/>
      <dgm:spPr/>
    </dgm:pt>
    <dgm:pt modelId="{BC78B90A-2BC3-44FB-B6E2-1E3648781983}" type="pres">
      <dgm:prSet presAssocID="{AE9B9FE6-6DE4-46E8-BC09-8CAAA52E8A79}" presName="parentLin" presStyleCnt="0"/>
      <dgm:spPr/>
    </dgm:pt>
    <dgm:pt modelId="{A1F5D944-C863-454C-B218-7340A85516A3}" type="pres">
      <dgm:prSet presAssocID="{AE9B9FE6-6DE4-46E8-BC09-8CAAA52E8A79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1B0D0925-45CC-40ED-8A0C-5766ACBF0680}" type="pres">
      <dgm:prSet presAssocID="{AE9B9FE6-6DE4-46E8-BC09-8CAAA52E8A79}" presName="parentText" presStyleLbl="node1" presStyleIdx="5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B6B116-3D5F-4B32-A915-50FEB7F49814}" type="pres">
      <dgm:prSet presAssocID="{AE9B9FE6-6DE4-46E8-BC09-8CAAA52E8A79}" presName="negativeSpace" presStyleCnt="0"/>
      <dgm:spPr/>
    </dgm:pt>
    <dgm:pt modelId="{43BF317C-623C-46B1-A846-CC198769E574}" type="pres">
      <dgm:prSet presAssocID="{AE9B9FE6-6DE4-46E8-BC09-8CAAA52E8A79}" presName="childText" presStyleLbl="conFgAcc1" presStyleIdx="5" presStyleCnt="7">
        <dgm:presLayoutVars>
          <dgm:bulletEnabled val="1"/>
        </dgm:presLayoutVars>
      </dgm:prSet>
      <dgm:spPr/>
    </dgm:pt>
    <dgm:pt modelId="{008F861E-14E2-42F1-97BE-82C889A288A9}" type="pres">
      <dgm:prSet presAssocID="{B1352E3F-9BDF-4B76-A4DD-F58CDDB6D13B}" presName="spaceBetweenRectangles" presStyleCnt="0"/>
      <dgm:spPr/>
    </dgm:pt>
    <dgm:pt modelId="{D3A41492-ED87-4BD5-8C58-9AEA8A148540}" type="pres">
      <dgm:prSet presAssocID="{FC3D4DA5-8F63-4E6E-ADBE-23FE4798C5BF}" presName="parentLin" presStyleCnt="0"/>
      <dgm:spPr/>
    </dgm:pt>
    <dgm:pt modelId="{F874FE46-60C7-4A4B-98A0-D86CFAD273A1}" type="pres">
      <dgm:prSet presAssocID="{FC3D4DA5-8F63-4E6E-ADBE-23FE4798C5BF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6365C3B4-81C1-49AD-8F13-9EF16700D2FF}" type="pres">
      <dgm:prSet presAssocID="{FC3D4DA5-8F63-4E6E-ADBE-23FE4798C5BF}" presName="parentText" presStyleLbl="node1" presStyleIdx="6" presStyleCnt="7" custScaleX="130285" custScaleY="1191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0F1A1-1ECE-44AB-A7C6-9EA65BFB04C0}" type="pres">
      <dgm:prSet presAssocID="{FC3D4DA5-8F63-4E6E-ADBE-23FE4798C5BF}" presName="negativeSpace" presStyleCnt="0"/>
      <dgm:spPr/>
    </dgm:pt>
    <dgm:pt modelId="{1060BA90-C2D0-42EB-9268-FEB68FCD7CA4}" type="pres">
      <dgm:prSet presAssocID="{FC3D4DA5-8F63-4E6E-ADBE-23FE4798C5B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4866A8D-8153-4DE2-AE6E-00B16B90C175}" type="presOf" srcId="{AE9B9FE6-6DE4-46E8-BC09-8CAAA52E8A79}" destId="{1B0D0925-45CC-40ED-8A0C-5766ACBF0680}" srcOrd="1" destOrd="0" presId="urn:microsoft.com/office/officeart/2005/8/layout/list1"/>
    <dgm:cxn modelId="{6D39281B-8757-4F42-BBCB-3B9C1E00CBD1}" srcId="{7203029E-5973-4B84-8563-EC87D2A6B631}" destId="{1C3871F0-8942-43CC-8C5F-35CD0030405C}" srcOrd="2" destOrd="0" parTransId="{C184F130-B931-456F-8D62-E226CDC7E3DE}" sibTransId="{CBAF2E21-69C9-4A73-93DE-B09D3ED2C771}"/>
    <dgm:cxn modelId="{060F1EDD-34C2-4E70-919D-62022DAED364}" type="presOf" srcId="{402A788D-2632-420B-B574-AF81EE2F1F03}" destId="{EFE18BF5-202E-4FA7-9102-CAC52E0135E7}" srcOrd="1" destOrd="0" presId="urn:microsoft.com/office/officeart/2005/8/layout/list1"/>
    <dgm:cxn modelId="{809B9A0D-E916-4884-9969-1488A16079D7}" type="presOf" srcId="{BA46C7AD-7B5E-4304-B380-E88153853180}" destId="{2B7D8400-CD10-445C-99D8-893A19FAF440}" srcOrd="0" destOrd="0" presId="urn:microsoft.com/office/officeart/2005/8/layout/list1"/>
    <dgm:cxn modelId="{724F4826-DB1D-4594-BD30-C6FF8B567BBF}" type="presOf" srcId="{FC3D4DA5-8F63-4E6E-ADBE-23FE4798C5BF}" destId="{6365C3B4-81C1-49AD-8F13-9EF16700D2FF}" srcOrd="1" destOrd="0" presId="urn:microsoft.com/office/officeart/2005/8/layout/list1"/>
    <dgm:cxn modelId="{46A896B1-5985-498B-BDA0-84620EF0DE68}" srcId="{7203029E-5973-4B84-8563-EC87D2A6B631}" destId="{BA46C7AD-7B5E-4304-B380-E88153853180}" srcOrd="4" destOrd="0" parTransId="{7CBAD5A4-D742-4D17-868A-23F4E31AFF55}" sibTransId="{0D30D5C5-7C69-4DFE-9F7D-B77CCD013A70}"/>
    <dgm:cxn modelId="{01E5D453-C26B-40B0-8CC9-1170C40EB0F9}" srcId="{7203029E-5973-4B84-8563-EC87D2A6B631}" destId="{91E69D5C-7366-4C92-AD52-C64264CA7FF2}" srcOrd="0" destOrd="0" parTransId="{7834A9F0-EB92-401C-A1FD-07E3E4D7AA08}" sibTransId="{5702569A-FD13-4BEA-9091-A44F5F43828C}"/>
    <dgm:cxn modelId="{BEB99D84-5E1F-4FA9-A4D6-076A4A2FAB54}" type="presOf" srcId="{55BF7530-98F1-41A2-8C8E-11BB8B801166}" destId="{E26EFEAE-2AA7-47C4-975E-0819ABA38D35}" srcOrd="0" destOrd="0" presId="urn:microsoft.com/office/officeart/2005/8/layout/list1"/>
    <dgm:cxn modelId="{F90C1BBD-0910-40AC-8EA1-29DB93C6431E}" type="presOf" srcId="{55BF7530-98F1-41A2-8C8E-11BB8B801166}" destId="{415F6216-6FAA-4A57-BA19-82139FF8706C}" srcOrd="1" destOrd="0" presId="urn:microsoft.com/office/officeart/2005/8/layout/list1"/>
    <dgm:cxn modelId="{05FCECEB-1E9D-42A8-9700-532C135F631E}" type="presOf" srcId="{BA46C7AD-7B5E-4304-B380-E88153853180}" destId="{7D2C482A-46D1-4052-8F45-E145E404F808}" srcOrd="1" destOrd="0" presId="urn:microsoft.com/office/officeart/2005/8/layout/list1"/>
    <dgm:cxn modelId="{5B7FB62C-1CD6-469B-8D0B-6E62F05813A9}" srcId="{7203029E-5973-4B84-8563-EC87D2A6B631}" destId="{FC3D4DA5-8F63-4E6E-ADBE-23FE4798C5BF}" srcOrd="6" destOrd="0" parTransId="{3CA3ABA0-AB56-4B58-B8C7-90611BC99EF8}" sibTransId="{D1BBA481-4043-4E8C-A2D5-6B72E373B6B5}"/>
    <dgm:cxn modelId="{3A1C8032-42E3-4907-B8F2-C29755BD8925}" type="presOf" srcId="{91E69D5C-7366-4C92-AD52-C64264CA7FF2}" destId="{2CCFD6C7-1523-4E36-B964-79105B8F6C2A}" srcOrd="0" destOrd="0" presId="urn:microsoft.com/office/officeart/2005/8/layout/list1"/>
    <dgm:cxn modelId="{B0EF8F0F-4775-4D6D-BF0A-6843F95C9CBE}" type="presOf" srcId="{FC3D4DA5-8F63-4E6E-ADBE-23FE4798C5BF}" destId="{F874FE46-60C7-4A4B-98A0-D86CFAD273A1}" srcOrd="0" destOrd="0" presId="urn:microsoft.com/office/officeart/2005/8/layout/list1"/>
    <dgm:cxn modelId="{CFB271D5-E0E4-4B7B-A203-844D2E037AC0}" type="presOf" srcId="{AE9B9FE6-6DE4-46E8-BC09-8CAAA52E8A79}" destId="{A1F5D944-C863-454C-B218-7340A85516A3}" srcOrd="0" destOrd="0" presId="urn:microsoft.com/office/officeart/2005/8/layout/list1"/>
    <dgm:cxn modelId="{F1C90756-A678-40B3-B695-F3B643C711AF}" srcId="{7203029E-5973-4B84-8563-EC87D2A6B631}" destId="{402A788D-2632-420B-B574-AF81EE2F1F03}" srcOrd="1" destOrd="0" parTransId="{43DFD6EF-6CA6-4BDF-A119-3B9414A3B41B}" sibTransId="{3B9CF3E1-0D77-46A8-A0D1-06FBB45B58DC}"/>
    <dgm:cxn modelId="{3C0E3F29-7A37-48F8-ACA2-8E4CEB785C8D}" type="presOf" srcId="{7203029E-5973-4B84-8563-EC87D2A6B631}" destId="{226D6092-D3D8-4087-9F32-20B9E56A1050}" srcOrd="0" destOrd="0" presId="urn:microsoft.com/office/officeart/2005/8/layout/list1"/>
    <dgm:cxn modelId="{50A76A3A-AEFA-4C06-AEEC-DC351E97F84F}" type="presOf" srcId="{402A788D-2632-420B-B574-AF81EE2F1F03}" destId="{D6F8C2FC-98DF-4FB0-B30F-415614D91410}" srcOrd="0" destOrd="0" presId="urn:microsoft.com/office/officeart/2005/8/layout/list1"/>
    <dgm:cxn modelId="{FA34B85A-D65C-48EC-B6C7-DD8DD4142CCF}" type="presOf" srcId="{1C3871F0-8942-43CC-8C5F-35CD0030405C}" destId="{8B7F27D7-1DED-44BD-84B8-A0E2810709D7}" srcOrd="0" destOrd="0" presId="urn:microsoft.com/office/officeart/2005/8/layout/list1"/>
    <dgm:cxn modelId="{4B04A49E-A4C2-44F1-9C66-F617BC71FFBF}" type="presOf" srcId="{1C3871F0-8942-43CC-8C5F-35CD0030405C}" destId="{FCD9C86B-AF9D-442E-A80D-21894389BFD7}" srcOrd="1" destOrd="0" presId="urn:microsoft.com/office/officeart/2005/8/layout/list1"/>
    <dgm:cxn modelId="{4A831CC9-332C-4F72-B95B-B3DE7E58762C}" srcId="{7203029E-5973-4B84-8563-EC87D2A6B631}" destId="{55BF7530-98F1-41A2-8C8E-11BB8B801166}" srcOrd="3" destOrd="0" parTransId="{89514433-1540-4CB9-B11F-2ED47E612B1C}" sibTransId="{3954AB3D-5998-4F34-B74E-C15A7FA3CDCA}"/>
    <dgm:cxn modelId="{A2DA15DD-8813-483B-B498-4B87DD5E525C}" type="presOf" srcId="{91E69D5C-7366-4C92-AD52-C64264CA7FF2}" destId="{9E765E3B-D3D3-4C74-9601-53FD1E7F2A84}" srcOrd="1" destOrd="0" presId="urn:microsoft.com/office/officeart/2005/8/layout/list1"/>
    <dgm:cxn modelId="{8CF55541-B135-4448-9EB0-9033B93AFC3B}" srcId="{7203029E-5973-4B84-8563-EC87D2A6B631}" destId="{AE9B9FE6-6DE4-46E8-BC09-8CAAA52E8A79}" srcOrd="5" destOrd="0" parTransId="{8DED33FF-55C9-4E3C-BB8C-3157D6D3C7D4}" sibTransId="{B1352E3F-9BDF-4B76-A4DD-F58CDDB6D13B}"/>
    <dgm:cxn modelId="{0F0C4124-4C8F-4FC4-B906-F36B4B5FBA7C}" type="presParOf" srcId="{226D6092-D3D8-4087-9F32-20B9E56A1050}" destId="{7542E0F2-9639-472A-9B12-B4282946F521}" srcOrd="0" destOrd="0" presId="urn:microsoft.com/office/officeart/2005/8/layout/list1"/>
    <dgm:cxn modelId="{EBC3A88B-1E4D-43CC-A73C-9F121E324C5B}" type="presParOf" srcId="{7542E0F2-9639-472A-9B12-B4282946F521}" destId="{2CCFD6C7-1523-4E36-B964-79105B8F6C2A}" srcOrd="0" destOrd="0" presId="urn:microsoft.com/office/officeart/2005/8/layout/list1"/>
    <dgm:cxn modelId="{D6841CC3-D99B-4727-B6D3-6BABBC820F71}" type="presParOf" srcId="{7542E0F2-9639-472A-9B12-B4282946F521}" destId="{9E765E3B-D3D3-4C74-9601-53FD1E7F2A84}" srcOrd="1" destOrd="0" presId="urn:microsoft.com/office/officeart/2005/8/layout/list1"/>
    <dgm:cxn modelId="{F03BD65E-B6BA-42AE-8D14-264B372009B7}" type="presParOf" srcId="{226D6092-D3D8-4087-9F32-20B9E56A1050}" destId="{1674C145-00EF-426F-9D22-2760462EC17F}" srcOrd="1" destOrd="0" presId="urn:microsoft.com/office/officeart/2005/8/layout/list1"/>
    <dgm:cxn modelId="{3FB0810C-603A-4539-B1F2-AD64CF968E55}" type="presParOf" srcId="{226D6092-D3D8-4087-9F32-20B9E56A1050}" destId="{F4CEAB7F-5742-4F84-A457-43109A9347D1}" srcOrd="2" destOrd="0" presId="urn:microsoft.com/office/officeart/2005/8/layout/list1"/>
    <dgm:cxn modelId="{A917449C-808F-42D9-8198-2A055E6697B5}" type="presParOf" srcId="{226D6092-D3D8-4087-9F32-20B9E56A1050}" destId="{6A477D70-6854-404A-A9E8-EF21E9C4BF8A}" srcOrd="3" destOrd="0" presId="urn:microsoft.com/office/officeart/2005/8/layout/list1"/>
    <dgm:cxn modelId="{7F1699A4-8B9A-4F08-835E-E14AF065875D}" type="presParOf" srcId="{226D6092-D3D8-4087-9F32-20B9E56A1050}" destId="{EE690B76-2F2B-4728-ADB8-D513C108E7B2}" srcOrd="4" destOrd="0" presId="urn:microsoft.com/office/officeart/2005/8/layout/list1"/>
    <dgm:cxn modelId="{EA46D73F-A606-4F4F-8852-9BADE9FDC399}" type="presParOf" srcId="{EE690B76-2F2B-4728-ADB8-D513C108E7B2}" destId="{D6F8C2FC-98DF-4FB0-B30F-415614D91410}" srcOrd="0" destOrd="0" presId="urn:microsoft.com/office/officeart/2005/8/layout/list1"/>
    <dgm:cxn modelId="{5B5112A5-9995-4FAB-84CD-5F22CA44A5D6}" type="presParOf" srcId="{EE690B76-2F2B-4728-ADB8-D513C108E7B2}" destId="{EFE18BF5-202E-4FA7-9102-CAC52E0135E7}" srcOrd="1" destOrd="0" presId="urn:microsoft.com/office/officeart/2005/8/layout/list1"/>
    <dgm:cxn modelId="{A6074FCA-4A27-4D6B-8EA1-CCD34B5195F3}" type="presParOf" srcId="{226D6092-D3D8-4087-9F32-20B9E56A1050}" destId="{5540523C-C2C2-46EC-8D67-FFF7F28884A9}" srcOrd="5" destOrd="0" presId="urn:microsoft.com/office/officeart/2005/8/layout/list1"/>
    <dgm:cxn modelId="{F4843C00-EFB3-4741-9126-2BF5CE42F7A6}" type="presParOf" srcId="{226D6092-D3D8-4087-9F32-20B9E56A1050}" destId="{D9EA5209-D606-4AC0-8B92-20A185B72048}" srcOrd="6" destOrd="0" presId="urn:microsoft.com/office/officeart/2005/8/layout/list1"/>
    <dgm:cxn modelId="{5AD180A5-0AC4-48AA-B1FE-30E83F5439ED}" type="presParOf" srcId="{226D6092-D3D8-4087-9F32-20B9E56A1050}" destId="{EAA2B047-78AE-4D11-A44C-7B8FA1B577D6}" srcOrd="7" destOrd="0" presId="urn:microsoft.com/office/officeart/2005/8/layout/list1"/>
    <dgm:cxn modelId="{83AE80D0-4C19-44AB-880B-9AED4465DB06}" type="presParOf" srcId="{226D6092-D3D8-4087-9F32-20B9E56A1050}" destId="{67F05039-3D11-4EB0-97BD-68A5C3C00683}" srcOrd="8" destOrd="0" presId="urn:microsoft.com/office/officeart/2005/8/layout/list1"/>
    <dgm:cxn modelId="{DF8752C0-9A58-45CD-BCBA-4DE7D79E7DC6}" type="presParOf" srcId="{67F05039-3D11-4EB0-97BD-68A5C3C00683}" destId="{8B7F27D7-1DED-44BD-84B8-A0E2810709D7}" srcOrd="0" destOrd="0" presId="urn:microsoft.com/office/officeart/2005/8/layout/list1"/>
    <dgm:cxn modelId="{FF2A3F67-76ED-43AE-BC25-B2A585B4D37B}" type="presParOf" srcId="{67F05039-3D11-4EB0-97BD-68A5C3C00683}" destId="{FCD9C86B-AF9D-442E-A80D-21894389BFD7}" srcOrd="1" destOrd="0" presId="urn:microsoft.com/office/officeart/2005/8/layout/list1"/>
    <dgm:cxn modelId="{CC829AF4-2A8B-4EEE-9D88-A7469FA8B3B5}" type="presParOf" srcId="{226D6092-D3D8-4087-9F32-20B9E56A1050}" destId="{6F65D056-FF41-4945-82FA-C11F849EB18B}" srcOrd="9" destOrd="0" presId="urn:microsoft.com/office/officeart/2005/8/layout/list1"/>
    <dgm:cxn modelId="{B72B6A8B-FACC-4DE9-9E5B-3572EA8EEF8E}" type="presParOf" srcId="{226D6092-D3D8-4087-9F32-20B9E56A1050}" destId="{5B1B8C04-B183-436F-BEB6-974BF226F80E}" srcOrd="10" destOrd="0" presId="urn:microsoft.com/office/officeart/2005/8/layout/list1"/>
    <dgm:cxn modelId="{E8312AF1-1880-4D73-ACD5-328E5F6D6DAE}" type="presParOf" srcId="{226D6092-D3D8-4087-9F32-20B9E56A1050}" destId="{68598EB6-5B83-4A20-BE1A-94C41EDDED20}" srcOrd="11" destOrd="0" presId="urn:microsoft.com/office/officeart/2005/8/layout/list1"/>
    <dgm:cxn modelId="{2AE09B9F-B8E0-47BD-8091-966363235E6B}" type="presParOf" srcId="{226D6092-D3D8-4087-9F32-20B9E56A1050}" destId="{BD159CE1-C613-450F-9FF3-5F343C072128}" srcOrd="12" destOrd="0" presId="urn:microsoft.com/office/officeart/2005/8/layout/list1"/>
    <dgm:cxn modelId="{02A2E579-89C3-49C0-911A-A73D1BACBDB4}" type="presParOf" srcId="{BD159CE1-C613-450F-9FF3-5F343C072128}" destId="{E26EFEAE-2AA7-47C4-975E-0819ABA38D35}" srcOrd="0" destOrd="0" presId="urn:microsoft.com/office/officeart/2005/8/layout/list1"/>
    <dgm:cxn modelId="{00B05F8F-72CE-43C9-8564-01576A20303C}" type="presParOf" srcId="{BD159CE1-C613-450F-9FF3-5F343C072128}" destId="{415F6216-6FAA-4A57-BA19-82139FF8706C}" srcOrd="1" destOrd="0" presId="urn:microsoft.com/office/officeart/2005/8/layout/list1"/>
    <dgm:cxn modelId="{6B0E0D5D-D3FA-4FFE-AEE0-4482F4B38162}" type="presParOf" srcId="{226D6092-D3D8-4087-9F32-20B9E56A1050}" destId="{3C2FF394-BCF7-4AE4-A9B8-D22C0310FE2A}" srcOrd="13" destOrd="0" presId="urn:microsoft.com/office/officeart/2005/8/layout/list1"/>
    <dgm:cxn modelId="{FFB68851-0E1E-4EFC-AEA9-317B0771A413}" type="presParOf" srcId="{226D6092-D3D8-4087-9F32-20B9E56A1050}" destId="{8B1A92DF-337B-411F-9FB9-17226C1F516E}" srcOrd="14" destOrd="0" presId="urn:microsoft.com/office/officeart/2005/8/layout/list1"/>
    <dgm:cxn modelId="{69D54D0B-A678-4891-875E-FE694EE77E15}" type="presParOf" srcId="{226D6092-D3D8-4087-9F32-20B9E56A1050}" destId="{B7C6FA7F-0236-41BB-8C52-E3B66A2A4FD3}" srcOrd="15" destOrd="0" presId="urn:microsoft.com/office/officeart/2005/8/layout/list1"/>
    <dgm:cxn modelId="{19290D3D-93D4-4896-9A3A-768867B80008}" type="presParOf" srcId="{226D6092-D3D8-4087-9F32-20B9E56A1050}" destId="{C9E145C8-3F9A-4CBA-90BF-AB60B7EB8AE6}" srcOrd="16" destOrd="0" presId="urn:microsoft.com/office/officeart/2005/8/layout/list1"/>
    <dgm:cxn modelId="{E7EBE9F1-2A2D-4816-8852-9BFA3D8AAA95}" type="presParOf" srcId="{C9E145C8-3F9A-4CBA-90BF-AB60B7EB8AE6}" destId="{2B7D8400-CD10-445C-99D8-893A19FAF440}" srcOrd="0" destOrd="0" presId="urn:microsoft.com/office/officeart/2005/8/layout/list1"/>
    <dgm:cxn modelId="{FDF8E8A8-B760-48DE-89AA-2624121BF43C}" type="presParOf" srcId="{C9E145C8-3F9A-4CBA-90BF-AB60B7EB8AE6}" destId="{7D2C482A-46D1-4052-8F45-E145E404F808}" srcOrd="1" destOrd="0" presId="urn:microsoft.com/office/officeart/2005/8/layout/list1"/>
    <dgm:cxn modelId="{9E65F56F-1DEE-4554-A36E-C8121F4EFBD8}" type="presParOf" srcId="{226D6092-D3D8-4087-9F32-20B9E56A1050}" destId="{817A9A8B-508D-41C5-A5AB-52F7E9192DF6}" srcOrd="17" destOrd="0" presId="urn:microsoft.com/office/officeart/2005/8/layout/list1"/>
    <dgm:cxn modelId="{37CFA293-03D4-4384-8191-6DEFE66D1842}" type="presParOf" srcId="{226D6092-D3D8-4087-9F32-20B9E56A1050}" destId="{3D9C96FA-AF55-442F-AD6F-CBC92E6B066F}" srcOrd="18" destOrd="0" presId="urn:microsoft.com/office/officeart/2005/8/layout/list1"/>
    <dgm:cxn modelId="{63632800-24CA-4FA7-BFD3-AB2A28533BB5}" type="presParOf" srcId="{226D6092-D3D8-4087-9F32-20B9E56A1050}" destId="{3E7CC435-5CD9-4CB8-933F-D999B029D18C}" srcOrd="19" destOrd="0" presId="urn:microsoft.com/office/officeart/2005/8/layout/list1"/>
    <dgm:cxn modelId="{24C81B0E-5590-4AAF-9D57-5E01BB5CD23D}" type="presParOf" srcId="{226D6092-D3D8-4087-9F32-20B9E56A1050}" destId="{BC78B90A-2BC3-44FB-B6E2-1E3648781983}" srcOrd="20" destOrd="0" presId="urn:microsoft.com/office/officeart/2005/8/layout/list1"/>
    <dgm:cxn modelId="{4725B8D2-AF17-4FA7-9DB6-17FE44577BDA}" type="presParOf" srcId="{BC78B90A-2BC3-44FB-B6E2-1E3648781983}" destId="{A1F5D944-C863-454C-B218-7340A85516A3}" srcOrd="0" destOrd="0" presId="urn:microsoft.com/office/officeart/2005/8/layout/list1"/>
    <dgm:cxn modelId="{E9CCAD21-4C67-4CE6-B15C-79BDCF524AD2}" type="presParOf" srcId="{BC78B90A-2BC3-44FB-B6E2-1E3648781983}" destId="{1B0D0925-45CC-40ED-8A0C-5766ACBF0680}" srcOrd="1" destOrd="0" presId="urn:microsoft.com/office/officeart/2005/8/layout/list1"/>
    <dgm:cxn modelId="{25E668CA-1CE7-4962-A0CB-10F2AC4E4335}" type="presParOf" srcId="{226D6092-D3D8-4087-9F32-20B9E56A1050}" destId="{2CB6B116-3D5F-4B32-A915-50FEB7F49814}" srcOrd="21" destOrd="0" presId="urn:microsoft.com/office/officeart/2005/8/layout/list1"/>
    <dgm:cxn modelId="{B88A63C1-77CA-4298-9721-279EB7E19534}" type="presParOf" srcId="{226D6092-D3D8-4087-9F32-20B9E56A1050}" destId="{43BF317C-623C-46B1-A846-CC198769E574}" srcOrd="22" destOrd="0" presId="urn:microsoft.com/office/officeart/2005/8/layout/list1"/>
    <dgm:cxn modelId="{6206BF96-3AC2-4CB4-A725-1CF99DC8B99B}" type="presParOf" srcId="{226D6092-D3D8-4087-9F32-20B9E56A1050}" destId="{008F861E-14E2-42F1-97BE-82C889A288A9}" srcOrd="23" destOrd="0" presId="urn:microsoft.com/office/officeart/2005/8/layout/list1"/>
    <dgm:cxn modelId="{7174E83E-823C-4807-8FF3-C3AFD5C20A3F}" type="presParOf" srcId="{226D6092-D3D8-4087-9F32-20B9E56A1050}" destId="{D3A41492-ED87-4BD5-8C58-9AEA8A148540}" srcOrd="24" destOrd="0" presId="urn:microsoft.com/office/officeart/2005/8/layout/list1"/>
    <dgm:cxn modelId="{81513AE1-C67A-486A-93BD-8DF6CAA16E3B}" type="presParOf" srcId="{D3A41492-ED87-4BD5-8C58-9AEA8A148540}" destId="{F874FE46-60C7-4A4B-98A0-D86CFAD273A1}" srcOrd="0" destOrd="0" presId="urn:microsoft.com/office/officeart/2005/8/layout/list1"/>
    <dgm:cxn modelId="{116A5621-3DF9-4C26-AC26-B3AA03BB8B3A}" type="presParOf" srcId="{D3A41492-ED87-4BD5-8C58-9AEA8A148540}" destId="{6365C3B4-81C1-49AD-8F13-9EF16700D2FF}" srcOrd="1" destOrd="0" presId="urn:microsoft.com/office/officeart/2005/8/layout/list1"/>
    <dgm:cxn modelId="{950A2CF8-7CFA-463F-8E2B-9DA55223B80E}" type="presParOf" srcId="{226D6092-D3D8-4087-9F32-20B9E56A1050}" destId="{93E0F1A1-1ECE-44AB-A7C6-9EA65BFB04C0}" srcOrd="25" destOrd="0" presId="urn:microsoft.com/office/officeart/2005/8/layout/list1"/>
    <dgm:cxn modelId="{44F0DB2C-1719-412C-BF92-BB3ADB0B698A}" type="presParOf" srcId="{226D6092-D3D8-4087-9F32-20B9E56A1050}" destId="{1060BA90-C2D0-42EB-9268-FEB68FCD7CA4}" srcOrd="26" destOrd="0" presId="urn:microsoft.com/office/officeart/2005/8/layout/list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AA072D-0EA6-4B84-89DC-98082C8A4A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0CEEF2-AB50-4969-87F9-ED2E47B3F363}">
      <dgm:prSet phldrT="[Texto]" custT="1"/>
      <dgm:spPr/>
      <dgm:t>
        <a:bodyPr/>
        <a:lstStyle/>
        <a:p>
          <a:r>
            <a:rPr lang="es-MX" sz="2000" dirty="0" smtClean="0"/>
            <a:t>Medio </a:t>
          </a:r>
          <a:r>
            <a:rPr lang="es-MX" sz="2000" dirty="0" err="1" smtClean="0"/>
            <a:t>Tioglicolato</a:t>
          </a:r>
          <a:endParaRPr lang="es-ES" sz="2000" dirty="0"/>
        </a:p>
      </dgm:t>
    </dgm:pt>
    <dgm:pt modelId="{975B31EA-89FE-4181-B4E5-09DC874FD53F}" type="parTrans" cxnId="{D38D54F5-2089-4C04-8CFC-78F1F8FF4E7A}">
      <dgm:prSet/>
      <dgm:spPr/>
      <dgm:t>
        <a:bodyPr/>
        <a:lstStyle/>
        <a:p>
          <a:endParaRPr lang="es-ES"/>
        </a:p>
      </dgm:t>
    </dgm:pt>
    <dgm:pt modelId="{4E7EF8F5-32A4-4B32-A63E-606790F87018}" type="sibTrans" cxnId="{D38D54F5-2089-4C04-8CFC-78F1F8FF4E7A}">
      <dgm:prSet/>
      <dgm:spPr/>
      <dgm:t>
        <a:bodyPr/>
        <a:lstStyle/>
        <a:p>
          <a:endParaRPr lang="es-ES"/>
        </a:p>
      </dgm:t>
    </dgm:pt>
    <dgm:pt modelId="{D64865A5-D6B3-4460-BC8C-DB97D6206F1E}">
      <dgm:prSet phldrT="[Texto]" custT="1"/>
      <dgm:spPr/>
      <dgm:t>
        <a:bodyPr/>
        <a:lstStyle/>
        <a:p>
          <a:r>
            <a:rPr lang="es-MX" sz="2000" dirty="0" smtClean="0"/>
            <a:t>Incubar no mas de 100 UFC/unidad</a:t>
          </a:r>
          <a:endParaRPr lang="es-ES" sz="2000" dirty="0"/>
        </a:p>
      </dgm:t>
    </dgm:pt>
    <dgm:pt modelId="{EF6A01BF-4474-4078-BBB5-2CB891CB9F4F}" type="parTrans" cxnId="{129154FD-AA57-4FA4-B7C1-7A399CEF6CA7}">
      <dgm:prSet/>
      <dgm:spPr/>
      <dgm:t>
        <a:bodyPr/>
        <a:lstStyle/>
        <a:p>
          <a:endParaRPr lang="es-ES"/>
        </a:p>
      </dgm:t>
    </dgm:pt>
    <dgm:pt modelId="{A4B49DAB-E8B9-4C99-81B8-7C62D8579EFE}" type="sibTrans" cxnId="{129154FD-AA57-4FA4-B7C1-7A399CEF6CA7}">
      <dgm:prSet/>
      <dgm:spPr/>
      <dgm:t>
        <a:bodyPr/>
        <a:lstStyle/>
        <a:p>
          <a:endParaRPr lang="es-ES"/>
        </a:p>
      </dgm:t>
    </dgm:pt>
    <dgm:pt modelId="{BBEFA5C9-B262-4666-BD32-39577FC0CDC9}">
      <dgm:prSet phldrT="[Texto]" custT="1"/>
      <dgm:spPr/>
      <dgm:t>
        <a:bodyPr/>
        <a:lstStyle/>
        <a:p>
          <a:r>
            <a:rPr lang="es-MX" altLang="en-US" sz="2000" dirty="0" smtClean="0">
              <a:sym typeface="+mn-ea"/>
            </a:rPr>
            <a:t>anaerobios facultativos y anaerobios estrictos. (</a:t>
          </a:r>
          <a:r>
            <a:rPr lang="es-MX" altLang="en-US" sz="2000" dirty="0" err="1" smtClean="0">
              <a:sym typeface="+mn-ea"/>
            </a:rPr>
            <a:t>Clostridium</a:t>
          </a:r>
          <a:r>
            <a:rPr lang="es-MX" altLang="en-US" sz="2000" dirty="0" smtClean="0">
              <a:sym typeface="+mn-ea"/>
            </a:rPr>
            <a:t> </a:t>
          </a:r>
          <a:r>
            <a:rPr lang="es-MX" altLang="en-US" sz="2000" dirty="0" err="1" smtClean="0">
              <a:sym typeface="+mn-ea"/>
            </a:rPr>
            <a:t>sporogenes</a:t>
          </a:r>
          <a:r>
            <a:rPr lang="es-MX" altLang="en-US" sz="2000" dirty="0" smtClean="0">
              <a:sym typeface="+mn-ea"/>
            </a:rPr>
            <a:t>, </a:t>
          </a:r>
          <a:r>
            <a:rPr lang="es-MX" altLang="en-US" sz="2000" dirty="0" err="1" smtClean="0">
              <a:sym typeface="+mn-ea"/>
            </a:rPr>
            <a:t>Pseudomonas</a:t>
          </a:r>
          <a:r>
            <a:rPr lang="es-MX" altLang="en-US" sz="2000" dirty="0" smtClean="0">
              <a:sym typeface="+mn-ea"/>
            </a:rPr>
            <a:t> </a:t>
          </a:r>
          <a:r>
            <a:rPr lang="es-MX" altLang="en-US" sz="2000" dirty="0" err="1" smtClean="0">
              <a:sym typeface="+mn-ea"/>
            </a:rPr>
            <a:t>aeruginosa</a:t>
          </a:r>
          <a:r>
            <a:rPr lang="es-MX" altLang="en-US" sz="2000" dirty="0" smtClean="0">
              <a:sym typeface="+mn-ea"/>
            </a:rPr>
            <a:t> y </a:t>
          </a:r>
          <a:r>
            <a:rPr lang="es-MX" altLang="en-US" sz="2000" dirty="0" err="1" smtClean="0">
              <a:sym typeface="+mn-ea"/>
            </a:rPr>
            <a:t>Staphylococcus</a:t>
          </a:r>
          <a:r>
            <a:rPr lang="es-MX" altLang="en-US" sz="2000" dirty="0" smtClean="0">
              <a:sym typeface="+mn-ea"/>
            </a:rPr>
            <a:t> </a:t>
          </a:r>
          <a:r>
            <a:rPr lang="es-MX" altLang="en-US" sz="2000" dirty="0" err="1" smtClean="0">
              <a:sym typeface="+mn-ea"/>
            </a:rPr>
            <a:t>aureus</a:t>
          </a:r>
          <a:r>
            <a:rPr lang="es-MX" altLang="en-US" sz="2000" dirty="0" smtClean="0">
              <a:sym typeface="+mn-ea"/>
            </a:rPr>
            <a:t>)</a:t>
          </a:r>
          <a:endParaRPr lang="es-ES" sz="2000" dirty="0"/>
        </a:p>
      </dgm:t>
    </dgm:pt>
    <dgm:pt modelId="{AB792E2A-0D60-4A17-AB61-7CA03F0D23DF}" type="parTrans" cxnId="{896E1351-B745-4B2D-BAEF-FF0CD1412B78}">
      <dgm:prSet/>
      <dgm:spPr/>
      <dgm:t>
        <a:bodyPr/>
        <a:lstStyle/>
        <a:p>
          <a:endParaRPr lang="es-ES"/>
        </a:p>
      </dgm:t>
    </dgm:pt>
    <dgm:pt modelId="{26774FAF-4B62-45F7-A99E-385429AB6977}" type="sibTrans" cxnId="{896E1351-B745-4B2D-BAEF-FF0CD1412B78}">
      <dgm:prSet/>
      <dgm:spPr/>
      <dgm:t>
        <a:bodyPr/>
        <a:lstStyle/>
        <a:p>
          <a:endParaRPr lang="es-ES"/>
        </a:p>
      </dgm:t>
    </dgm:pt>
    <dgm:pt modelId="{8122165B-F06B-4CBB-94C7-A87C961EBE65}">
      <dgm:prSet phldrT="[Texto]" custT="1"/>
      <dgm:spPr/>
      <dgm:t>
        <a:bodyPr/>
        <a:lstStyle/>
        <a:p>
          <a:r>
            <a:rPr lang="es-MX" altLang="en-US" sz="2000" b="1" dirty="0" smtClean="0"/>
            <a:t>Medio TSB o Digerido de Caseína de Soya (SCDM) </a:t>
          </a:r>
          <a:endParaRPr lang="es-ES" sz="2000" dirty="0"/>
        </a:p>
      </dgm:t>
    </dgm:pt>
    <dgm:pt modelId="{2CD9EBE3-8AE7-4366-9FEE-39C6100CBC63}" type="parTrans" cxnId="{659335FC-A1C8-4EDC-B2E6-AF5F0690CA50}">
      <dgm:prSet/>
      <dgm:spPr/>
      <dgm:t>
        <a:bodyPr/>
        <a:lstStyle/>
        <a:p>
          <a:endParaRPr lang="es-ES"/>
        </a:p>
      </dgm:t>
    </dgm:pt>
    <dgm:pt modelId="{B4C81D14-2A2F-4D02-BF9D-053D3706DF14}" type="sibTrans" cxnId="{659335FC-A1C8-4EDC-B2E6-AF5F0690CA50}">
      <dgm:prSet/>
      <dgm:spPr/>
      <dgm:t>
        <a:bodyPr/>
        <a:lstStyle/>
        <a:p>
          <a:endParaRPr lang="es-ES"/>
        </a:p>
      </dgm:t>
    </dgm:pt>
    <dgm:pt modelId="{5ECCFA6A-7B43-44E3-B405-FFA21D1FAF59}">
      <dgm:prSet phldrT="[Texto]" custT="1"/>
      <dgm:spPr/>
      <dgm:t>
        <a:bodyPr/>
        <a:lstStyle/>
        <a:p>
          <a:r>
            <a:rPr lang="es-MX" sz="2000" dirty="0" smtClean="0"/>
            <a:t>Incubar no mas de 100 UFC/unidad</a:t>
          </a:r>
          <a:endParaRPr lang="es-ES" sz="2000" dirty="0"/>
        </a:p>
      </dgm:t>
    </dgm:pt>
    <dgm:pt modelId="{F7D494FC-308D-49E6-BD6C-C53478ADD0AB}" type="parTrans" cxnId="{8F8521A5-805D-4024-96A1-BA3C9A0DD7AD}">
      <dgm:prSet/>
      <dgm:spPr/>
      <dgm:t>
        <a:bodyPr/>
        <a:lstStyle/>
        <a:p>
          <a:endParaRPr lang="es-ES"/>
        </a:p>
      </dgm:t>
    </dgm:pt>
    <dgm:pt modelId="{86979EC1-A389-4D58-BA2D-0DFB09086328}" type="sibTrans" cxnId="{8F8521A5-805D-4024-96A1-BA3C9A0DD7AD}">
      <dgm:prSet/>
      <dgm:spPr/>
      <dgm:t>
        <a:bodyPr/>
        <a:lstStyle/>
        <a:p>
          <a:endParaRPr lang="es-ES"/>
        </a:p>
      </dgm:t>
    </dgm:pt>
    <dgm:pt modelId="{B65C12E9-F0BF-42D1-882D-4A53E366B146}">
      <dgm:prSet phldrT="[Texto]" custT="1"/>
      <dgm:spPr/>
      <dgm:t>
        <a:bodyPr/>
        <a:lstStyle/>
        <a:p>
          <a:r>
            <a:rPr lang="es-MX" altLang="en-US" sz="2000" dirty="0" smtClean="0">
              <a:sym typeface="+mn-ea"/>
            </a:rPr>
            <a:t>bacterias aerobias, algunas anaerobias y para hongos (</a:t>
          </a:r>
          <a:r>
            <a:rPr lang="es-MX" altLang="en-US" sz="2000" dirty="0" err="1" smtClean="0"/>
            <a:t>Aspergillus</a:t>
          </a:r>
          <a:r>
            <a:rPr lang="es-MX" altLang="en-US" sz="2000" dirty="0" smtClean="0"/>
            <a:t> </a:t>
          </a:r>
          <a:r>
            <a:rPr lang="es-MX" altLang="en-US" sz="2000" dirty="0" err="1" smtClean="0"/>
            <a:t>brasiliensis</a:t>
          </a:r>
          <a:r>
            <a:rPr lang="es-MX" altLang="en-US" sz="2000" dirty="0" smtClean="0"/>
            <a:t>, </a:t>
          </a:r>
          <a:r>
            <a:rPr lang="es-MX" altLang="en-US" sz="2000" dirty="0" err="1" smtClean="0"/>
            <a:t>bacillus</a:t>
          </a:r>
          <a:r>
            <a:rPr lang="es-MX" altLang="en-US" sz="2000" dirty="0" smtClean="0"/>
            <a:t> </a:t>
          </a:r>
          <a:r>
            <a:rPr lang="es-MX" altLang="en-US" sz="2000" dirty="0" err="1" smtClean="0"/>
            <a:t>subtilis</a:t>
          </a:r>
          <a:r>
            <a:rPr lang="es-MX" altLang="en-US" sz="2000" dirty="0" smtClean="0"/>
            <a:t>, </a:t>
          </a:r>
          <a:r>
            <a:rPr lang="es-MX" altLang="en-US" sz="2000" dirty="0" err="1" smtClean="0"/>
            <a:t>Candida</a:t>
          </a:r>
          <a:r>
            <a:rPr lang="es-MX" altLang="en-US" sz="2000" dirty="0" smtClean="0"/>
            <a:t> </a:t>
          </a:r>
          <a:r>
            <a:rPr lang="es-MX" altLang="en-US" sz="2000" dirty="0" err="1" smtClean="0"/>
            <a:t>albicans</a:t>
          </a:r>
          <a:r>
            <a:rPr lang="es-MX" altLang="en-US" sz="2000" dirty="0" smtClean="0"/>
            <a:t>, </a:t>
          </a:r>
          <a:r>
            <a:rPr lang="es-MX" altLang="en-US" sz="2000" dirty="0" err="1" smtClean="0"/>
            <a:t>Pseudomonas</a:t>
          </a:r>
          <a:r>
            <a:rPr lang="es-MX" altLang="en-US" sz="2000" dirty="0" smtClean="0"/>
            <a:t> </a:t>
          </a:r>
          <a:r>
            <a:rPr lang="es-MX" altLang="en-US" sz="2000" dirty="0" err="1" smtClean="0"/>
            <a:t>aeuruginosa</a:t>
          </a:r>
          <a:r>
            <a:rPr lang="es-MX" altLang="en-US" sz="2000" dirty="0" smtClean="0"/>
            <a:t> y </a:t>
          </a:r>
          <a:r>
            <a:rPr lang="es-MX" altLang="en-US" sz="2000" dirty="0" err="1" smtClean="0"/>
            <a:t>Staphylococcus</a:t>
          </a:r>
          <a:r>
            <a:rPr lang="es-MX" altLang="en-US" sz="2000" dirty="0" smtClean="0"/>
            <a:t> </a:t>
          </a:r>
          <a:r>
            <a:rPr lang="es-MX" altLang="en-US" sz="2000" dirty="0" err="1" smtClean="0"/>
            <a:t>aureus</a:t>
          </a:r>
          <a:r>
            <a:rPr lang="es-MX" altLang="en-US" sz="2000" dirty="0" smtClean="0"/>
            <a:t>)</a:t>
          </a:r>
          <a:endParaRPr lang="es-ES" sz="2000" dirty="0"/>
        </a:p>
      </dgm:t>
    </dgm:pt>
    <dgm:pt modelId="{1B5A480E-D31E-464D-BC99-7108AD255DEE}" type="parTrans" cxnId="{766BFDCC-5F5C-4ECB-BE5A-0DB8AD9245AD}">
      <dgm:prSet/>
      <dgm:spPr/>
      <dgm:t>
        <a:bodyPr/>
        <a:lstStyle/>
        <a:p>
          <a:endParaRPr lang="es-ES"/>
        </a:p>
      </dgm:t>
    </dgm:pt>
    <dgm:pt modelId="{D418DC20-1AFD-4194-85EF-F1D69A90E3F9}" type="sibTrans" cxnId="{766BFDCC-5F5C-4ECB-BE5A-0DB8AD9245AD}">
      <dgm:prSet/>
      <dgm:spPr/>
      <dgm:t>
        <a:bodyPr/>
        <a:lstStyle/>
        <a:p>
          <a:endParaRPr lang="es-ES"/>
        </a:p>
      </dgm:t>
    </dgm:pt>
    <dgm:pt modelId="{B1B37F41-FB99-4605-9D2C-9FF262877F34}">
      <dgm:prSet phldrT="[Texto]" custT="1"/>
      <dgm:spPr/>
      <dgm:t>
        <a:bodyPr/>
        <a:lstStyle/>
        <a:p>
          <a:r>
            <a:rPr lang="es-MX" altLang="en-US" sz="2000" dirty="0" smtClean="0"/>
            <a:t>Ajustar pH a 7,1 ± 2 </a:t>
          </a:r>
          <a:endParaRPr lang="es-ES" sz="2000" dirty="0"/>
        </a:p>
      </dgm:t>
    </dgm:pt>
    <dgm:pt modelId="{D45A8C6E-9D8D-4A0A-B536-C8DB7794D664}" type="parTrans" cxnId="{04F67AD4-EBD9-4AAC-972A-9BAA19415937}">
      <dgm:prSet/>
      <dgm:spPr/>
    </dgm:pt>
    <dgm:pt modelId="{B99BCFEC-7F5B-4894-88D6-9C1F822A062D}" type="sibTrans" cxnId="{04F67AD4-EBD9-4AAC-972A-9BAA19415937}">
      <dgm:prSet/>
      <dgm:spPr/>
    </dgm:pt>
    <dgm:pt modelId="{4AC0B7A5-4A4B-4329-9A0C-707CF92E67CA}">
      <dgm:prSet phldrT="[Texto]" custT="1"/>
      <dgm:spPr/>
      <dgm:t>
        <a:bodyPr/>
        <a:lstStyle/>
        <a:p>
          <a:r>
            <a:rPr lang="es-MX" altLang="en-US" sz="2000" dirty="0" smtClean="0"/>
            <a:t>Ajustar pH a 7.3 ± 2</a:t>
          </a:r>
          <a:endParaRPr lang="es-ES" sz="2000" dirty="0"/>
        </a:p>
      </dgm:t>
    </dgm:pt>
    <dgm:pt modelId="{6C719B20-743E-4344-B07E-A7EFE70E8DC3}" type="parTrans" cxnId="{F6840105-4AE6-4EC2-80BB-500533160625}">
      <dgm:prSet/>
      <dgm:spPr/>
    </dgm:pt>
    <dgm:pt modelId="{EAB02B3D-3B7E-40BC-ADA2-1D2980C948C1}" type="sibTrans" cxnId="{F6840105-4AE6-4EC2-80BB-500533160625}">
      <dgm:prSet/>
      <dgm:spPr/>
    </dgm:pt>
    <dgm:pt modelId="{0D2C9DB0-23B1-4F86-A29E-45FA49593D90}" type="pres">
      <dgm:prSet presAssocID="{E6AA072D-0EA6-4B84-89DC-98082C8A4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C6995C-3682-4CEB-A4A5-32406F599278}" type="pres">
      <dgm:prSet presAssocID="{200CEEF2-AB50-4969-87F9-ED2E47B3F363}" presName="linNode" presStyleCnt="0"/>
      <dgm:spPr/>
    </dgm:pt>
    <dgm:pt modelId="{FE9585B5-212E-4EE3-87AF-71F551222C9B}" type="pres">
      <dgm:prSet presAssocID="{200CEEF2-AB50-4969-87F9-ED2E47B3F363}" presName="parentText" presStyleLbl="node1" presStyleIdx="0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675A9-2557-4083-8892-0B5BF0685DA5}" type="pres">
      <dgm:prSet presAssocID="{200CEEF2-AB50-4969-87F9-ED2E47B3F363}" presName="descendantText" presStyleLbl="alignAccFollowNode1" presStyleIdx="0" presStyleCnt="2" custScaleX="110982" custScaleY="109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E25B57-1F5D-40A5-9C9B-825D280ABC6D}" type="pres">
      <dgm:prSet presAssocID="{4E7EF8F5-32A4-4B32-A63E-606790F87018}" presName="sp" presStyleCnt="0"/>
      <dgm:spPr/>
    </dgm:pt>
    <dgm:pt modelId="{91CE58DE-34D8-4A87-9DDF-97AE06835233}" type="pres">
      <dgm:prSet presAssocID="{8122165B-F06B-4CBB-94C7-A87C961EBE65}" presName="linNode" presStyleCnt="0"/>
      <dgm:spPr/>
    </dgm:pt>
    <dgm:pt modelId="{4C964F9A-CB91-4963-8077-C912CCECCF88}" type="pres">
      <dgm:prSet presAssocID="{8122165B-F06B-4CBB-94C7-A87C961EBE65}" presName="parentText" presStyleLbl="node1" presStyleIdx="1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1C138-02A8-4168-B197-42F5D256D685}" type="pres">
      <dgm:prSet presAssocID="{8122165B-F06B-4CBB-94C7-A87C961EBE65}" presName="descendantText" presStyleLbl="alignAccFollowNode1" presStyleIdx="1" presStyleCnt="2" custScaleX="110982" custScaleY="1172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3FF7B-F385-43A6-85DB-9C22BA63D783}" type="presOf" srcId="{5ECCFA6A-7B43-44E3-B405-FFA21D1FAF59}" destId="{5701C138-02A8-4168-B197-42F5D256D685}" srcOrd="0" destOrd="1" presId="urn:microsoft.com/office/officeart/2005/8/layout/vList5"/>
    <dgm:cxn modelId="{04F67AD4-EBD9-4AAC-972A-9BAA19415937}" srcId="{200CEEF2-AB50-4969-87F9-ED2E47B3F363}" destId="{B1B37F41-FB99-4605-9D2C-9FF262877F34}" srcOrd="0" destOrd="0" parTransId="{D45A8C6E-9D8D-4A0A-B536-C8DB7794D664}" sibTransId="{B99BCFEC-7F5B-4894-88D6-9C1F822A062D}"/>
    <dgm:cxn modelId="{766BFDCC-5F5C-4ECB-BE5A-0DB8AD9245AD}" srcId="{8122165B-F06B-4CBB-94C7-A87C961EBE65}" destId="{B65C12E9-F0BF-42D1-882D-4A53E366B146}" srcOrd="2" destOrd="0" parTransId="{1B5A480E-D31E-464D-BC99-7108AD255DEE}" sibTransId="{D418DC20-1AFD-4194-85EF-F1D69A90E3F9}"/>
    <dgm:cxn modelId="{A9A833F2-E2BD-4DF9-8DFD-C7AC97C20691}" type="presOf" srcId="{200CEEF2-AB50-4969-87F9-ED2E47B3F363}" destId="{FE9585B5-212E-4EE3-87AF-71F551222C9B}" srcOrd="0" destOrd="0" presId="urn:microsoft.com/office/officeart/2005/8/layout/vList5"/>
    <dgm:cxn modelId="{AD9236D1-C90F-4D27-BD84-CFBBA82EDED9}" type="presOf" srcId="{B1B37F41-FB99-4605-9D2C-9FF262877F34}" destId="{CEF675A9-2557-4083-8892-0B5BF0685DA5}" srcOrd="0" destOrd="0" presId="urn:microsoft.com/office/officeart/2005/8/layout/vList5"/>
    <dgm:cxn modelId="{8F8521A5-805D-4024-96A1-BA3C9A0DD7AD}" srcId="{8122165B-F06B-4CBB-94C7-A87C961EBE65}" destId="{5ECCFA6A-7B43-44E3-B405-FFA21D1FAF59}" srcOrd="1" destOrd="0" parTransId="{F7D494FC-308D-49E6-BD6C-C53478ADD0AB}" sibTransId="{86979EC1-A389-4D58-BA2D-0DFB09086328}"/>
    <dgm:cxn modelId="{D38D54F5-2089-4C04-8CFC-78F1F8FF4E7A}" srcId="{E6AA072D-0EA6-4B84-89DC-98082C8A4ACE}" destId="{200CEEF2-AB50-4969-87F9-ED2E47B3F363}" srcOrd="0" destOrd="0" parTransId="{975B31EA-89FE-4181-B4E5-09DC874FD53F}" sibTransId="{4E7EF8F5-32A4-4B32-A63E-606790F87018}"/>
    <dgm:cxn modelId="{3BA53B47-5C02-4C7C-BBE6-313331B2CD72}" type="presOf" srcId="{BBEFA5C9-B262-4666-BD32-39577FC0CDC9}" destId="{CEF675A9-2557-4083-8892-0B5BF0685DA5}" srcOrd="0" destOrd="2" presId="urn:microsoft.com/office/officeart/2005/8/layout/vList5"/>
    <dgm:cxn modelId="{D4B52C04-23BC-4C39-A185-AC3B550BE07D}" type="presOf" srcId="{D64865A5-D6B3-4460-BC8C-DB97D6206F1E}" destId="{CEF675A9-2557-4083-8892-0B5BF0685DA5}" srcOrd="0" destOrd="1" presId="urn:microsoft.com/office/officeart/2005/8/layout/vList5"/>
    <dgm:cxn modelId="{1AB27859-BBF3-46E0-93AE-599582178A89}" type="presOf" srcId="{B65C12E9-F0BF-42D1-882D-4A53E366B146}" destId="{5701C138-02A8-4168-B197-42F5D256D685}" srcOrd="0" destOrd="2" presId="urn:microsoft.com/office/officeart/2005/8/layout/vList5"/>
    <dgm:cxn modelId="{CDAD547D-281F-4847-B8EE-CB8BE0B26DAD}" type="presOf" srcId="{E6AA072D-0EA6-4B84-89DC-98082C8A4ACE}" destId="{0D2C9DB0-23B1-4F86-A29E-45FA49593D90}" srcOrd="0" destOrd="0" presId="urn:microsoft.com/office/officeart/2005/8/layout/vList5"/>
    <dgm:cxn modelId="{F6840105-4AE6-4EC2-80BB-500533160625}" srcId="{8122165B-F06B-4CBB-94C7-A87C961EBE65}" destId="{4AC0B7A5-4A4B-4329-9A0C-707CF92E67CA}" srcOrd="0" destOrd="0" parTransId="{6C719B20-743E-4344-B07E-A7EFE70E8DC3}" sibTransId="{EAB02B3D-3B7E-40BC-ADA2-1D2980C948C1}"/>
    <dgm:cxn modelId="{CBBB0132-4B63-4BB2-8C96-1F34E72695F7}" type="presOf" srcId="{4AC0B7A5-4A4B-4329-9A0C-707CF92E67CA}" destId="{5701C138-02A8-4168-B197-42F5D256D685}" srcOrd="0" destOrd="0" presId="urn:microsoft.com/office/officeart/2005/8/layout/vList5"/>
    <dgm:cxn modelId="{4C8CD48E-0D25-4E13-8597-0935C4F688A4}" type="presOf" srcId="{8122165B-F06B-4CBB-94C7-A87C961EBE65}" destId="{4C964F9A-CB91-4963-8077-C912CCECCF88}" srcOrd="0" destOrd="0" presId="urn:microsoft.com/office/officeart/2005/8/layout/vList5"/>
    <dgm:cxn modelId="{129154FD-AA57-4FA4-B7C1-7A399CEF6CA7}" srcId="{200CEEF2-AB50-4969-87F9-ED2E47B3F363}" destId="{D64865A5-D6B3-4460-BC8C-DB97D6206F1E}" srcOrd="1" destOrd="0" parTransId="{EF6A01BF-4474-4078-BBB5-2CB891CB9F4F}" sibTransId="{A4B49DAB-E8B9-4C99-81B8-7C62D8579EFE}"/>
    <dgm:cxn modelId="{896E1351-B745-4B2D-BAEF-FF0CD1412B78}" srcId="{200CEEF2-AB50-4969-87F9-ED2E47B3F363}" destId="{BBEFA5C9-B262-4666-BD32-39577FC0CDC9}" srcOrd="2" destOrd="0" parTransId="{AB792E2A-0D60-4A17-AB61-7CA03F0D23DF}" sibTransId="{26774FAF-4B62-45F7-A99E-385429AB6977}"/>
    <dgm:cxn modelId="{659335FC-A1C8-4EDC-B2E6-AF5F0690CA50}" srcId="{E6AA072D-0EA6-4B84-89DC-98082C8A4ACE}" destId="{8122165B-F06B-4CBB-94C7-A87C961EBE65}" srcOrd="1" destOrd="0" parTransId="{2CD9EBE3-8AE7-4366-9FEE-39C6100CBC63}" sibTransId="{B4C81D14-2A2F-4D02-BF9D-053D3706DF14}"/>
    <dgm:cxn modelId="{079B7525-A643-4E05-A461-95E21C3317C1}" type="presParOf" srcId="{0D2C9DB0-23B1-4F86-A29E-45FA49593D90}" destId="{C8C6995C-3682-4CEB-A4A5-32406F599278}" srcOrd="0" destOrd="0" presId="urn:microsoft.com/office/officeart/2005/8/layout/vList5"/>
    <dgm:cxn modelId="{F3D55885-5D8E-4E79-987D-4E720C5D963D}" type="presParOf" srcId="{C8C6995C-3682-4CEB-A4A5-32406F599278}" destId="{FE9585B5-212E-4EE3-87AF-71F551222C9B}" srcOrd="0" destOrd="0" presId="urn:microsoft.com/office/officeart/2005/8/layout/vList5"/>
    <dgm:cxn modelId="{1B5B8590-1D00-453F-AF03-74A4D4ACFC92}" type="presParOf" srcId="{C8C6995C-3682-4CEB-A4A5-32406F599278}" destId="{CEF675A9-2557-4083-8892-0B5BF0685DA5}" srcOrd="1" destOrd="0" presId="urn:microsoft.com/office/officeart/2005/8/layout/vList5"/>
    <dgm:cxn modelId="{2B042B47-ECB7-45D8-9754-0B61517EB9AF}" type="presParOf" srcId="{0D2C9DB0-23B1-4F86-A29E-45FA49593D90}" destId="{15E25B57-1F5D-40A5-9C9B-825D280ABC6D}" srcOrd="1" destOrd="0" presId="urn:microsoft.com/office/officeart/2005/8/layout/vList5"/>
    <dgm:cxn modelId="{F3F0A11F-AF05-4C09-8722-7F6B36BF455A}" type="presParOf" srcId="{0D2C9DB0-23B1-4F86-A29E-45FA49593D90}" destId="{91CE58DE-34D8-4A87-9DDF-97AE06835233}" srcOrd="2" destOrd="0" presId="urn:microsoft.com/office/officeart/2005/8/layout/vList5"/>
    <dgm:cxn modelId="{7A54EDDD-4FF4-46A7-892B-711049DA7D8A}" type="presParOf" srcId="{91CE58DE-34D8-4A87-9DDF-97AE06835233}" destId="{4C964F9A-CB91-4963-8077-C912CCECCF88}" srcOrd="0" destOrd="0" presId="urn:microsoft.com/office/officeart/2005/8/layout/vList5"/>
    <dgm:cxn modelId="{9F410C4A-A968-4699-8046-D6FA72AC78C5}" type="presParOf" srcId="{91CE58DE-34D8-4A87-9DDF-97AE06835233}" destId="{5701C138-02A8-4168-B197-42F5D256D685}" srcOrd="1" destOrd="0" presId="urn:microsoft.com/office/officeart/2005/8/layout/vList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AA072D-0EA6-4B84-89DC-98082C8A4A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E0D099-3351-4F4D-A954-28CB42C29D95}">
      <dgm:prSet phldrT="[Texto]" custT="1"/>
      <dgm:spPr/>
      <dgm:t>
        <a:bodyPr/>
        <a:lstStyle/>
        <a:p>
          <a:r>
            <a:rPr lang="es-MX" sz="2000" dirty="0" smtClean="0"/>
            <a:t>Tiempo de Incubación</a:t>
          </a:r>
          <a:endParaRPr lang="es-ES" sz="2000" dirty="0"/>
        </a:p>
      </dgm:t>
    </dgm:pt>
    <dgm:pt modelId="{9FF4C3EE-7770-498D-A259-176FD7475376}" type="parTrans" cxnId="{A7FFA7B6-C5B8-4353-9D94-9CD14D240844}">
      <dgm:prSet/>
      <dgm:spPr/>
      <dgm:t>
        <a:bodyPr/>
        <a:lstStyle/>
        <a:p>
          <a:endParaRPr lang="es-ES"/>
        </a:p>
      </dgm:t>
    </dgm:pt>
    <dgm:pt modelId="{102D9A05-0AAC-4308-AC51-E647791CB8E3}" type="sibTrans" cxnId="{A7FFA7B6-C5B8-4353-9D94-9CD14D240844}">
      <dgm:prSet/>
      <dgm:spPr/>
      <dgm:t>
        <a:bodyPr/>
        <a:lstStyle/>
        <a:p>
          <a:endParaRPr lang="es-ES"/>
        </a:p>
      </dgm:t>
    </dgm:pt>
    <dgm:pt modelId="{0C626AE2-FD00-4D9E-A349-BB3DE915FFCD}">
      <dgm:prSet phldrT="[Texto]" custT="1"/>
      <dgm:spPr/>
      <dgm:t>
        <a:bodyPr/>
        <a:lstStyle/>
        <a:p>
          <a:r>
            <a:rPr lang="es-MX" sz="2000" dirty="0" smtClean="0"/>
            <a:t>Criterios</a:t>
          </a:r>
          <a:endParaRPr lang="es-ES" sz="2000" dirty="0"/>
        </a:p>
      </dgm:t>
    </dgm:pt>
    <dgm:pt modelId="{73E5CAA1-61C9-491D-ACF9-ED509E6ACD20}" type="parTrans" cxnId="{8F90AE41-D1D7-4EDA-A8B8-31AD3FB8E884}">
      <dgm:prSet/>
      <dgm:spPr/>
      <dgm:t>
        <a:bodyPr/>
        <a:lstStyle/>
        <a:p>
          <a:endParaRPr lang="es-ES"/>
        </a:p>
      </dgm:t>
    </dgm:pt>
    <dgm:pt modelId="{A9616AE5-2FF5-40B6-BFD0-C4F100AFE475}" type="sibTrans" cxnId="{8F90AE41-D1D7-4EDA-A8B8-31AD3FB8E884}">
      <dgm:prSet/>
      <dgm:spPr/>
      <dgm:t>
        <a:bodyPr/>
        <a:lstStyle/>
        <a:p>
          <a:endParaRPr lang="es-ES"/>
        </a:p>
      </dgm:t>
    </dgm:pt>
    <dgm:pt modelId="{CAA4FE7D-0775-4E5A-8835-DF51F7B61588}">
      <dgm:prSet phldrT="[Texto]" custT="1"/>
      <dgm:spPr/>
      <dgm:t>
        <a:bodyPr/>
        <a:lstStyle/>
        <a:p>
          <a:r>
            <a:rPr lang="es-MX" altLang="en-US" sz="1800" dirty="0" smtClean="0">
              <a:sym typeface="+mn-ea"/>
            </a:rPr>
            <a:t>No más de 3 días en el caso de bacterias</a:t>
          </a:r>
          <a:endParaRPr lang="es-ES" sz="1800" dirty="0"/>
        </a:p>
      </dgm:t>
    </dgm:pt>
    <dgm:pt modelId="{4012BDC7-5D54-4071-B18A-6705EA489FF1}" type="parTrans" cxnId="{88305ADD-77A2-47F1-BF79-E7E16763E826}">
      <dgm:prSet/>
      <dgm:spPr/>
      <dgm:t>
        <a:bodyPr/>
        <a:lstStyle/>
        <a:p>
          <a:endParaRPr lang="es-ES"/>
        </a:p>
      </dgm:t>
    </dgm:pt>
    <dgm:pt modelId="{DE534DE8-FF18-428B-A093-7414BF04C3F9}" type="sibTrans" cxnId="{88305ADD-77A2-47F1-BF79-E7E16763E826}">
      <dgm:prSet/>
      <dgm:spPr/>
      <dgm:t>
        <a:bodyPr/>
        <a:lstStyle/>
        <a:p>
          <a:endParaRPr lang="es-ES"/>
        </a:p>
      </dgm:t>
    </dgm:pt>
    <dgm:pt modelId="{D1CE0224-4333-43BD-B462-58B6230B588B}">
      <dgm:prSet phldrT="[Texto]" custT="1"/>
      <dgm:spPr/>
      <dgm:t>
        <a:bodyPr/>
        <a:lstStyle/>
        <a:p>
          <a:r>
            <a:rPr lang="es-MX" sz="1800" dirty="0" smtClean="0"/>
            <a:t>Crecimiento visible claramente</a:t>
          </a:r>
          <a:endParaRPr lang="es-ES" sz="1800" dirty="0"/>
        </a:p>
      </dgm:t>
    </dgm:pt>
    <dgm:pt modelId="{1B136811-14DA-430E-B6F2-1A9B1AB03AC4}" type="parTrans" cxnId="{6A89A6CE-DFE2-4B75-AD06-42BEB88A9B88}">
      <dgm:prSet/>
      <dgm:spPr/>
      <dgm:t>
        <a:bodyPr/>
        <a:lstStyle/>
        <a:p>
          <a:endParaRPr lang="es-ES"/>
        </a:p>
      </dgm:t>
    </dgm:pt>
    <dgm:pt modelId="{F45216C2-3A72-4AA8-9BFE-F70F34AD2652}" type="sibTrans" cxnId="{6A89A6CE-DFE2-4B75-AD06-42BEB88A9B88}">
      <dgm:prSet/>
      <dgm:spPr/>
      <dgm:t>
        <a:bodyPr/>
        <a:lstStyle/>
        <a:p>
          <a:endParaRPr lang="es-ES"/>
        </a:p>
      </dgm:t>
    </dgm:pt>
    <dgm:pt modelId="{3AF7C6F3-44D7-411F-B990-F0CDB089F0E7}">
      <dgm:prSet phldrT="[Texto]" custT="1"/>
      <dgm:spPr/>
      <dgm:t>
        <a:bodyPr/>
        <a:lstStyle/>
        <a:p>
          <a:r>
            <a:rPr lang="es-MX" sz="1800" dirty="0" smtClean="0"/>
            <a:t>Utilizar medios después de garantizar la promoción </a:t>
          </a:r>
          <a:endParaRPr lang="es-ES" sz="1800" dirty="0"/>
        </a:p>
      </dgm:t>
    </dgm:pt>
    <dgm:pt modelId="{7E20AD36-DDF0-41DE-BA51-C4DF5C08AE9A}" type="parTrans" cxnId="{C4A91059-58C7-4B2B-9229-340E41FEEF51}">
      <dgm:prSet/>
      <dgm:spPr/>
      <dgm:t>
        <a:bodyPr/>
        <a:lstStyle/>
        <a:p>
          <a:endParaRPr lang="es-ES"/>
        </a:p>
      </dgm:t>
    </dgm:pt>
    <dgm:pt modelId="{67A7BEB8-CDA7-4D25-8049-6916913C93BD}" type="sibTrans" cxnId="{C4A91059-58C7-4B2B-9229-340E41FEEF51}">
      <dgm:prSet/>
      <dgm:spPr/>
      <dgm:t>
        <a:bodyPr/>
        <a:lstStyle/>
        <a:p>
          <a:endParaRPr lang="es-ES"/>
        </a:p>
      </dgm:t>
    </dgm:pt>
    <dgm:pt modelId="{E6E7BA2E-0C28-4BE8-99AC-C8B632CD5054}">
      <dgm:prSet phldrT="[Texto]" custT="1"/>
      <dgm:spPr/>
      <dgm:t>
        <a:bodyPr/>
        <a:lstStyle/>
        <a:p>
          <a:r>
            <a:rPr lang="es-MX" altLang="en-US" sz="1800" dirty="0" smtClean="0">
              <a:sym typeface="+mn-ea"/>
            </a:rPr>
            <a:t>No más de 5 días en el caso de hongos</a:t>
          </a:r>
          <a:endParaRPr lang="es-ES" sz="1800" dirty="0"/>
        </a:p>
      </dgm:t>
    </dgm:pt>
    <dgm:pt modelId="{A503FEAA-43C5-4E70-B8CD-3B4A84C91733}" type="parTrans" cxnId="{5E38A8F5-EF74-4A41-BAE0-1F73DEE528A5}">
      <dgm:prSet/>
      <dgm:spPr/>
    </dgm:pt>
    <dgm:pt modelId="{AB19FA11-0434-4E29-8CB9-694724487625}" type="sibTrans" cxnId="{5E38A8F5-EF74-4A41-BAE0-1F73DEE528A5}">
      <dgm:prSet/>
      <dgm:spPr/>
    </dgm:pt>
    <dgm:pt modelId="{0D2C9DB0-23B1-4F86-A29E-45FA49593D90}" type="pres">
      <dgm:prSet presAssocID="{E6AA072D-0EA6-4B84-89DC-98082C8A4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2C01F2-91D2-4321-BFF4-40E85C06434E}" type="pres">
      <dgm:prSet presAssocID="{43E0D099-3351-4F4D-A954-28CB42C29D95}" presName="linNode" presStyleCnt="0"/>
      <dgm:spPr/>
    </dgm:pt>
    <dgm:pt modelId="{F0BEF6C4-0D8A-4ABE-BD8C-8A1776294744}" type="pres">
      <dgm:prSet presAssocID="{43E0D099-3351-4F4D-A954-28CB42C29D95}" presName="parentText" presStyleLbl="node1" presStyleIdx="0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06F74F-AC15-4E1F-AA89-430CA2B99A38}" type="pres">
      <dgm:prSet presAssocID="{43E0D099-3351-4F4D-A954-28CB42C29D95}" presName="descendantText" presStyleLbl="alignAccFollowNode1" presStyleIdx="0" presStyleCnt="2" custScaleX="110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3B9504-2F0C-4758-85FD-D93471BAE7E1}" type="pres">
      <dgm:prSet presAssocID="{102D9A05-0AAC-4308-AC51-E647791CB8E3}" presName="sp" presStyleCnt="0"/>
      <dgm:spPr/>
    </dgm:pt>
    <dgm:pt modelId="{4A334A89-E33A-44AC-8940-FBC1526F1D6F}" type="pres">
      <dgm:prSet presAssocID="{0C626AE2-FD00-4D9E-A349-BB3DE915FFCD}" presName="linNode" presStyleCnt="0"/>
      <dgm:spPr/>
    </dgm:pt>
    <dgm:pt modelId="{BC1299A9-4DAC-4E34-9586-96896EB91F9B}" type="pres">
      <dgm:prSet presAssocID="{0C626AE2-FD00-4D9E-A349-BB3DE915FFCD}" presName="parentText" presStyleLbl="node1" presStyleIdx="1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94ED84-37D5-4F6E-9F79-EA6B3732B8C5}" type="pres">
      <dgm:prSet presAssocID="{0C626AE2-FD00-4D9E-A349-BB3DE915FFCD}" presName="descendantText" presStyleLbl="alignAccFollowNode1" presStyleIdx="1" presStyleCnt="2" custScaleX="110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1A61C2-5D55-4DFD-9A40-22492F54660B}" type="presOf" srcId="{0C626AE2-FD00-4D9E-A349-BB3DE915FFCD}" destId="{BC1299A9-4DAC-4E34-9586-96896EB91F9B}" srcOrd="0" destOrd="0" presId="urn:microsoft.com/office/officeart/2005/8/layout/vList5"/>
    <dgm:cxn modelId="{770DB2A3-8220-488F-8776-F1730E65CC6C}" type="presOf" srcId="{E6AA072D-0EA6-4B84-89DC-98082C8A4ACE}" destId="{0D2C9DB0-23B1-4F86-A29E-45FA49593D90}" srcOrd="0" destOrd="0" presId="urn:microsoft.com/office/officeart/2005/8/layout/vList5"/>
    <dgm:cxn modelId="{02BAD6BA-B6CD-429A-AB02-402BC68E4C5D}" type="presOf" srcId="{D1CE0224-4333-43BD-B462-58B6230B588B}" destId="{A694ED84-37D5-4F6E-9F79-EA6B3732B8C5}" srcOrd="0" destOrd="0" presId="urn:microsoft.com/office/officeart/2005/8/layout/vList5"/>
    <dgm:cxn modelId="{DAE3C680-C933-4B4E-B194-3DEDEF7B5DF1}" type="presOf" srcId="{43E0D099-3351-4F4D-A954-28CB42C29D95}" destId="{F0BEF6C4-0D8A-4ABE-BD8C-8A1776294744}" srcOrd="0" destOrd="0" presId="urn:microsoft.com/office/officeart/2005/8/layout/vList5"/>
    <dgm:cxn modelId="{C4A91059-58C7-4B2B-9229-340E41FEEF51}" srcId="{0C626AE2-FD00-4D9E-A349-BB3DE915FFCD}" destId="{3AF7C6F3-44D7-411F-B990-F0CDB089F0E7}" srcOrd="1" destOrd="0" parTransId="{7E20AD36-DDF0-41DE-BA51-C4DF5C08AE9A}" sibTransId="{67A7BEB8-CDA7-4D25-8049-6916913C93BD}"/>
    <dgm:cxn modelId="{0C2FC5A5-BD4C-4A40-86BE-5223E34850E3}" type="presOf" srcId="{E6E7BA2E-0C28-4BE8-99AC-C8B632CD5054}" destId="{3606F74F-AC15-4E1F-AA89-430CA2B99A38}" srcOrd="0" destOrd="1" presId="urn:microsoft.com/office/officeart/2005/8/layout/vList5"/>
    <dgm:cxn modelId="{10BB4A42-5CEB-411B-AE29-67AC370DCBAA}" type="presOf" srcId="{3AF7C6F3-44D7-411F-B990-F0CDB089F0E7}" destId="{A694ED84-37D5-4F6E-9F79-EA6B3732B8C5}" srcOrd="0" destOrd="1" presId="urn:microsoft.com/office/officeart/2005/8/layout/vList5"/>
    <dgm:cxn modelId="{A7FFA7B6-C5B8-4353-9D94-9CD14D240844}" srcId="{E6AA072D-0EA6-4B84-89DC-98082C8A4ACE}" destId="{43E0D099-3351-4F4D-A954-28CB42C29D95}" srcOrd="0" destOrd="0" parTransId="{9FF4C3EE-7770-498D-A259-176FD7475376}" sibTransId="{102D9A05-0AAC-4308-AC51-E647791CB8E3}"/>
    <dgm:cxn modelId="{6A89A6CE-DFE2-4B75-AD06-42BEB88A9B88}" srcId="{0C626AE2-FD00-4D9E-A349-BB3DE915FFCD}" destId="{D1CE0224-4333-43BD-B462-58B6230B588B}" srcOrd="0" destOrd="0" parTransId="{1B136811-14DA-430E-B6F2-1A9B1AB03AC4}" sibTransId="{F45216C2-3A72-4AA8-9BFE-F70F34AD2652}"/>
    <dgm:cxn modelId="{8F90AE41-D1D7-4EDA-A8B8-31AD3FB8E884}" srcId="{E6AA072D-0EA6-4B84-89DC-98082C8A4ACE}" destId="{0C626AE2-FD00-4D9E-A349-BB3DE915FFCD}" srcOrd="1" destOrd="0" parTransId="{73E5CAA1-61C9-491D-ACF9-ED509E6ACD20}" sibTransId="{A9616AE5-2FF5-40B6-BFD0-C4F100AFE475}"/>
    <dgm:cxn modelId="{88305ADD-77A2-47F1-BF79-E7E16763E826}" srcId="{43E0D099-3351-4F4D-A954-28CB42C29D95}" destId="{CAA4FE7D-0775-4E5A-8835-DF51F7B61588}" srcOrd="0" destOrd="0" parTransId="{4012BDC7-5D54-4071-B18A-6705EA489FF1}" sibTransId="{DE534DE8-FF18-428B-A093-7414BF04C3F9}"/>
    <dgm:cxn modelId="{5E38A8F5-EF74-4A41-BAE0-1F73DEE528A5}" srcId="{43E0D099-3351-4F4D-A954-28CB42C29D95}" destId="{E6E7BA2E-0C28-4BE8-99AC-C8B632CD5054}" srcOrd="1" destOrd="0" parTransId="{A503FEAA-43C5-4E70-B8CD-3B4A84C91733}" sibTransId="{AB19FA11-0434-4E29-8CB9-694724487625}"/>
    <dgm:cxn modelId="{7CCC1105-A4D8-4325-98CE-FCE938F907DE}" type="presOf" srcId="{CAA4FE7D-0775-4E5A-8835-DF51F7B61588}" destId="{3606F74F-AC15-4E1F-AA89-430CA2B99A38}" srcOrd="0" destOrd="0" presId="urn:microsoft.com/office/officeart/2005/8/layout/vList5"/>
    <dgm:cxn modelId="{F63B1482-2DC3-4866-B979-BFC61CF6BEA1}" type="presParOf" srcId="{0D2C9DB0-23B1-4F86-A29E-45FA49593D90}" destId="{8A2C01F2-91D2-4321-BFF4-40E85C06434E}" srcOrd="0" destOrd="0" presId="urn:microsoft.com/office/officeart/2005/8/layout/vList5"/>
    <dgm:cxn modelId="{D758A837-1709-41BE-A78E-60C43B18D36E}" type="presParOf" srcId="{8A2C01F2-91D2-4321-BFF4-40E85C06434E}" destId="{F0BEF6C4-0D8A-4ABE-BD8C-8A1776294744}" srcOrd="0" destOrd="0" presId="urn:microsoft.com/office/officeart/2005/8/layout/vList5"/>
    <dgm:cxn modelId="{5572B3C2-EF6B-43E3-9046-F19FC0CE9B67}" type="presParOf" srcId="{8A2C01F2-91D2-4321-BFF4-40E85C06434E}" destId="{3606F74F-AC15-4E1F-AA89-430CA2B99A38}" srcOrd="1" destOrd="0" presId="urn:microsoft.com/office/officeart/2005/8/layout/vList5"/>
    <dgm:cxn modelId="{3810C9EC-0204-49DE-AC04-573A8680A03E}" type="presParOf" srcId="{0D2C9DB0-23B1-4F86-A29E-45FA49593D90}" destId="{253B9504-2F0C-4758-85FD-D93471BAE7E1}" srcOrd="1" destOrd="0" presId="urn:microsoft.com/office/officeart/2005/8/layout/vList5"/>
    <dgm:cxn modelId="{BC4424CF-9277-4AA4-9D06-EB7258D2516D}" type="presParOf" srcId="{0D2C9DB0-23B1-4F86-A29E-45FA49593D90}" destId="{4A334A89-E33A-44AC-8940-FBC1526F1D6F}" srcOrd="2" destOrd="0" presId="urn:microsoft.com/office/officeart/2005/8/layout/vList5"/>
    <dgm:cxn modelId="{1B0F4D96-7BD1-4DED-B07C-B729E392A6B6}" type="presParOf" srcId="{4A334A89-E33A-44AC-8940-FBC1526F1D6F}" destId="{BC1299A9-4DAC-4E34-9586-96896EB91F9B}" srcOrd="0" destOrd="0" presId="urn:microsoft.com/office/officeart/2005/8/layout/vList5"/>
    <dgm:cxn modelId="{3C4C2952-E766-47D8-8FC0-B3E994316A78}" type="presParOf" srcId="{4A334A89-E33A-44AC-8940-FBC1526F1D6F}" destId="{A694ED84-37D5-4F6E-9F79-EA6B3732B8C5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340A96-4009-4C77-9762-AF453605D53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017A5E-911C-42A2-82A3-22946BD781F9}">
      <dgm:prSet phldrT="[Texto]" custT="1"/>
      <dgm:spPr/>
      <dgm:t>
        <a:bodyPr/>
        <a:lstStyle/>
        <a:p>
          <a:r>
            <a:rPr lang="es-MX" sz="4000" dirty="0" smtClean="0"/>
            <a:t>GAS INERTE</a:t>
          </a:r>
          <a:endParaRPr lang="es-ES" sz="4000" dirty="0"/>
        </a:p>
      </dgm:t>
    </dgm:pt>
    <dgm:pt modelId="{99E2B265-CF26-4350-BC3E-C652CF1F8043}" type="parTrans" cxnId="{F5B17CCC-55A6-478D-9A3B-AE2773C3C665}">
      <dgm:prSet/>
      <dgm:spPr/>
      <dgm:t>
        <a:bodyPr/>
        <a:lstStyle/>
        <a:p>
          <a:endParaRPr lang="es-ES"/>
        </a:p>
      </dgm:t>
    </dgm:pt>
    <dgm:pt modelId="{0BAEFBBB-7944-4EFD-BEE2-74A372F4BF74}" type="sibTrans" cxnId="{F5B17CCC-55A6-478D-9A3B-AE2773C3C665}">
      <dgm:prSet/>
      <dgm:spPr/>
      <dgm:t>
        <a:bodyPr/>
        <a:lstStyle/>
        <a:p>
          <a:endParaRPr lang="es-ES"/>
        </a:p>
      </dgm:t>
    </dgm:pt>
    <dgm:pt modelId="{6F0B0D69-BA2E-4535-A21A-A2DC14E8E3F7}">
      <dgm:prSet phldrT="[Texto]" custT="1"/>
      <dgm:spPr/>
      <dgm:t>
        <a:bodyPr/>
        <a:lstStyle/>
        <a:p>
          <a:r>
            <a:rPr lang="es-MX" sz="2800" dirty="0" smtClean="0"/>
            <a:t>Nitrógeno </a:t>
          </a:r>
          <a:endParaRPr lang="es-ES" sz="2800" dirty="0"/>
        </a:p>
      </dgm:t>
    </dgm:pt>
    <dgm:pt modelId="{39BF48D5-FB40-4DD6-ABE9-510643AC66E1}" type="parTrans" cxnId="{8E3CA6D6-18FB-40EC-B332-7034003D3AAC}">
      <dgm:prSet/>
      <dgm:spPr/>
      <dgm:t>
        <a:bodyPr/>
        <a:lstStyle/>
        <a:p>
          <a:endParaRPr lang="es-ES"/>
        </a:p>
      </dgm:t>
    </dgm:pt>
    <dgm:pt modelId="{4680F0F6-0F53-434B-A981-6762213C7ED9}" type="sibTrans" cxnId="{8E3CA6D6-18FB-40EC-B332-7034003D3AAC}">
      <dgm:prSet/>
      <dgm:spPr/>
      <dgm:t>
        <a:bodyPr/>
        <a:lstStyle/>
        <a:p>
          <a:endParaRPr lang="es-ES"/>
        </a:p>
      </dgm:t>
    </dgm:pt>
    <dgm:pt modelId="{3BE7B1B7-7923-41D7-9235-D00B66EE39E7}">
      <dgm:prSet phldrT="[Texto]"/>
      <dgm:spPr/>
      <dgm:t>
        <a:bodyPr/>
        <a:lstStyle/>
        <a:p>
          <a:r>
            <a:rPr lang="es-MX" dirty="0" smtClean="0"/>
            <a:t>Reemplazar Gas inerte por aire comprimido </a:t>
          </a:r>
          <a:endParaRPr lang="es-ES" dirty="0"/>
        </a:p>
      </dgm:t>
    </dgm:pt>
    <dgm:pt modelId="{746E99EF-743D-4B85-9857-B61DEB648E11}" type="parTrans" cxnId="{ED9CBDB8-2D08-4504-BAB4-A16F40A3304A}">
      <dgm:prSet/>
      <dgm:spPr/>
      <dgm:t>
        <a:bodyPr/>
        <a:lstStyle/>
        <a:p>
          <a:endParaRPr lang="es-ES"/>
        </a:p>
      </dgm:t>
    </dgm:pt>
    <dgm:pt modelId="{91B892B7-6557-461A-AF08-DDBFB0578DBA}" type="sibTrans" cxnId="{ED9CBDB8-2D08-4504-BAB4-A16F40A3304A}">
      <dgm:prSet/>
      <dgm:spPr/>
      <dgm:t>
        <a:bodyPr/>
        <a:lstStyle/>
        <a:p>
          <a:endParaRPr lang="es-ES"/>
        </a:p>
      </dgm:t>
    </dgm:pt>
    <dgm:pt modelId="{97A51065-195D-4F17-A56A-2E8A2B2195DD}">
      <dgm:prSet phldrT="[Texto]"/>
      <dgm:spPr/>
      <dgm:t>
        <a:bodyPr/>
        <a:lstStyle/>
        <a:p>
          <a:r>
            <a:rPr lang="es-MX" dirty="0" smtClean="0"/>
            <a:t>Asegurar purga y transferencia</a:t>
          </a:r>
          <a:endParaRPr lang="es-ES" dirty="0"/>
        </a:p>
      </dgm:t>
    </dgm:pt>
    <dgm:pt modelId="{8ADEA5EF-C5D0-4284-A732-25025E348BD4}" type="parTrans" cxnId="{D6D0FB5F-0B7E-4ED8-8DF5-4169C33393BB}">
      <dgm:prSet/>
      <dgm:spPr/>
      <dgm:t>
        <a:bodyPr/>
        <a:lstStyle/>
        <a:p>
          <a:endParaRPr lang="es-ES"/>
        </a:p>
      </dgm:t>
    </dgm:pt>
    <dgm:pt modelId="{9F089A64-0B23-4F2E-8445-87FC7C197E3B}" type="sibTrans" cxnId="{D6D0FB5F-0B7E-4ED8-8DF5-4169C33393BB}">
      <dgm:prSet/>
      <dgm:spPr/>
      <dgm:t>
        <a:bodyPr/>
        <a:lstStyle/>
        <a:p>
          <a:endParaRPr lang="es-ES"/>
        </a:p>
      </dgm:t>
    </dgm:pt>
    <dgm:pt modelId="{37A6612E-FC0F-4E0C-B5B8-61DE8BE7C878}">
      <dgm:prSet phldrT="[Texto]" custT="1"/>
      <dgm:spPr/>
      <dgm:t>
        <a:bodyPr/>
        <a:lstStyle/>
        <a:p>
          <a:r>
            <a:rPr lang="es-MX" sz="2800" dirty="0" smtClean="0"/>
            <a:t>Entorno con  bajo oxigeno</a:t>
          </a:r>
          <a:endParaRPr lang="es-ES" sz="2800" dirty="0"/>
        </a:p>
      </dgm:t>
    </dgm:pt>
    <dgm:pt modelId="{47E47F51-5FC3-4A0D-B539-5987178AF448}" type="parTrans" cxnId="{A154B5D1-642D-47B5-8C5A-A24EB1AD04D3}">
      <dgm:prSet/>
      <dgm:spPr/>
      <dgm:t>
        <a:bodyPr/>
        <a:lstStyle/>
        <a:p>
          <a:endParaRPr lang="es-ES"/>
        </a:p>
      </dgm:t>
    </dgm:pt>
    <dgm:pt modelId="{FD461FB7-8ADD-4A62-8A52-54F92CBD20FE}" type="sibTrans" cxnId="{A154B5D1-642D-47B5-8C5A-A24EB1AD04D3}">
      <dgm:prSet/>
      <dgm:spPr/>
      <dgm:t>
        <a:bodyPr/>
        <a:lstStyle/>
        <a:p>
          <a:endParaRPr lang="es-ES"/>
        </a:p>
      </dgm:t>
    </dgm:pt>
    <dgm:pt modelId="{0515C9FD-4A3B-40A5-87FF-C24C09DE0C4C}">
      <dgm:prSet phldrT="[Texto]"/>
      <dgm:spPr/>
      <dgm:t>
        <a:bodyPr/>
        <a:lstStyle/>
        <a:p>
          <a:r>
            <a:rPr lang="es-MX" dirty="0" smtClean="0"/>
            <a:t>Esterilidad del gas se logra por filtración, requiere validar e integridad</a:t>
          </a:r>
          <a:endParaRPr lang="es-ES" dirty="0"/>
        </a:p>
      </dgm:t>
    </dgm:pt>
    <dgm:pt modelId="{6EFDDF7A-DD55-4EF0-8453-E26AF7B7F7C7}" type="parTrans" cxnId="{B9E3F5DB-2447-4F56-B92D-D6761EE1A951}">
      <dgm:prSet/>
      <dgm:spPr/>
      <dgm:t>
        <a:bodyPr/>
        <a:lstStyle/>
        <a:p>
          <a:endParaRPr lang="es-ES"/>
        </a:p>
      </dgm:t>
    </dgm:pt>
    <dgm:pt modelId="{F002F426-07C0-4AD3-85FF-A2DCF1F0FEE1}" type="sibTrans" cxnId="{B9E3F5DB-2447-4F56-B92D-D6761EE1A951}">
      <dgm:prSet/>
      <dgm:spPr/>
      <dgm:t>
        <a:bodyPr/>
        <a:lstStyle/>
        <a:p>
          <a:endParaRPr lang="es-ES"/>
        </a:p>
      </dgm:t>
    </dgm:pt>
    <dgm:pt modelId="{8EA3B355-EF8E-461B-8BA5-5293344687D2}" type="pres">
      <dgm:prSet presAssocID="{D6340A96-4009-4C77-9762-AF453605D5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5CA976D-0288-42FB-AADF-B018805CDB89}" type="pres">
      <dgm:prSet presAssocID="{16017A5E-911C-42A2-82A3-22946BD781F9}" presName="vertOne" presStyleCnt="0"/>
      <dgm:spPr/>
    </dgm:pt>
    <dgm:pt modelId="{1CD61A82-E794-459A-9BEF-C0E59C43992E}" type="pres">
      <dgm:prSet presAssocID="{16017A5E-911C-42A2-82A3-22946BD781F9}" presName="txOne" presStyleLbl="node0" presStyleIdx="0" presStyleCnt="1" custScaleY="34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D7B76-52A6-43B0-A986-BABC62A19361}" type="pres">
      <dgm:prSet presAssocID="{16017A5E-911C-42A2-82A3-22946BD781F9}" presName="parTransOne" presStyleCnt="0"/>
      <dgm:spPr/>
    </dgm:pt>
    <dgm:pt modelId="{7ED9004E-A30E-419C-A0A1-658753B1EAAF}" type="pres">
      <dgm:prSet presAssocID="{16017A5E-911C-42A2-82A3-22946BD781F9}" presName="horzOne" presStyleCnt="0"/>
      <dgm:spPr/>
    </dgm:pt>
    <dgm:pt modelId="{A55F1D46-A7C0-4431-8089-387CEA2F1F6F}" type="pres">
      <dgm:prSet presAssocID="{6F0B0D69-BA2E-4535-A21A-A2DC14E8E3F7}" presName="vertTwo" presStyleCnt="0"/>
      <dgm:spPr/>
    </dgm:pt>
    <dgm:pt modelId="{B378F563-38D4-4A33-B53D-2EEE635BAE42}" type="pres">
      <dgm:prSet presAssocID="{6F0B0D69-BA2E-4535-A21A-A2DC14E8E3F7}" presName="txTwo" presStyleLbl="node2" presStyleIdx="0" presStyleCnt="2" custScaleY="52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01F9F9-5E1A-4BC7-A447-91B0CDBEA61D}" type="pres">
      <dgm:prSet presAssocID="{6F0B0D69-BA2E-4535-A21A-A2DC14E8E3F7}" presName="parTransTwo" presStyleCnt="0"/>
      <dgm:spPr/>
    </dgm:pt>
    <dgm:pt modelId="{8D77B057-90CF-4419-977B-CC53381AF64D}" type="pres">
      <dgm:prSet presAssocID="{6F0B0D69-BA2E-4535-A21A-A2DC14E8E3F7}" presName="horzTwo" presStyleCnt="0"/>
      <dgm:spPr/>
    </dgm:pt>
    <dgm:pt modelId="{5B58F1B7-DABC-45F2-84DE-0F77C2900E4F}" type="pres">
      <dgm:prSet presAssocID="{3BE7B1B7-7923-41D7-9235-D00B66EE39E7}" presName="vertThree" presStyleCnt="0"/>
      <dgm:spPr/>
    </dgm:pt>
    <dgm:pt modelId="{7FD8917B-BF4D-4AB4-BD7B-8BF816D252E4}" type="pres">
      <dgm:prSet presAssocID="{3BE7B1B7-7923-41D7-9235-D00B66EE39E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4E232F-8EA4-4CCE-82DD-48329100A9FA}" type="pres">
      <dgm:prSet presAssocID="{3BE7B1B7-7923-41D7-9235-D00B66EE39E7}" presName="horzThree" presStyleCnt="0"/>
      <dgm:spPr/>
    </dgm:pt>
    <dgm:pt modelId="{3DEE7F58-759F-4282-8956-CD681811BA2F}" type="pres">
      <dgm:prSet presAssocID="{91B892B7-6557-461A-AF08-DDBFB0578DBA}" presName="sibSpaceThree" presStyleCnt="0"/>
      <dgm:spPr/>
    </dgm:pt>
    <dgm:pt modelId="{9E0988EB-515A-42F4-A6D8-E4595A86FFF2}" type="pres">
      <dgm:prSet presAssocID="{97A51065-195D-4F17-A56A-2E8A2B2195DD}" presName="vertThree" presStyleCnt="0"/>
      <dgm:spPr/>
    </dgm:pt>
    <dgm:pt modelId="{7BEA73A0-AB0D-4E9D-A5B8-184BA87BE3BB}" type="pres">
      <dgm:prSet presAssocID="{97A51065-195D-4F17-A56A-2E8A2B2195D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6FCF47-6E1D-41EF-BFD5-61F651E8B7F7}" type="pres">
      <dgm:prSet presAssocID="{97A51065-195D-4F17-A56A-2E8A2B2195DD}" presName="horzThree" presStyleCnt="0"/>
      <dgm:spPr/>
    </dgm:pt>
    <dgm:pt modelId="{E47E426A-161A-4E03-BC56-D7BE5DD2083D}" type="pres">
      <dgm:prSet presAssocID="{4680F0F6-0F53-434B-A981-6762213C7ED9}" presName="sibSpaceTwo" presStyleCnt="0"/>
      <dgm:spPr/>
    </dgm:pt>
    <dgm:pt modelId="{54C4C11C-9857-43EE-9B21-F5688B260215}" type="pres">
      <dgm:prSet presAssocID="{37A6612E-FC0F-4E0C-B5B8-61DE8BE7C878}" presName="vertTwo" presStyleCnt="0"/>
      <dgm:spPr/>
    </dgm:pt>
    <dgm:pt modelId="{CF8085CD-4B2A-4C43-AD71-2A7B859A6210}" type="pres">
      <dgm:prSet presAssocID="{37A6612E-FC0F-4E0C-B5B8-61DE8BE7C878}" presName="txTwo" presStyleLbl="node2" presStyleIdx="1" presStyleCnt="2" custScaleY="52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77DB1-D0AC-41F1-B4D2-CEBF79835128}" type="pres">
      <dgm:prSet presAssocID="{37A6612E-FC0F-4E0C-B5B8-61DE8BE7C878}" presName="parTransTwo" presStyleCnt="0"/>
      <dgm:spPr/>
    </dgm:pt>
    <dgm:pt modelId="{014CEF2F-AE68-4A4E-A250-EFDBDEF6DD21}" type="pres">
      <dgm:prSet presAssocID="{37A6612E-FC0F-4E0C-B5B8-61DE8BE7C878}" presName="horzTwo" presStyleCnt="0"/>
      <dgm:spPr/>
    </dgm:pt>
    <dgm:pt modelId="{6809508A-E0E7-4E9D-AD1B-FB0A17D6B8B6}" type="pres">
      <dgm:prSet presAssocID="{0515C9FD-4A3B-40A5-87FF-C24C09DE0C4C}" presName="vertThree" presStyleCnt="0"/>
      <dgm:spPr/>
    </dgm:pt>
    <dgm:pt modelId="{BA5A0E73-2037-4B08-995E-810E3AEFE2B1}" type="pres">
      <dgm:prSet presAssocID="{0515C9FD-4A3B-40A5-87FF-C24C09DE0C4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1A957C-45C9-46FC-AB3D-534D8B93F159}" type="pres">
      <dgm:prSet presAssocID="{0515C9FD-4A3B-40A5-87FF-C24C09DE0C4C}" presName="horzThree" presStyleCnt="0"/>
      <dgm:spPr/>
    </dgm:pt>
  </dgm:ptLst>
  <dgm:cxnLst>
    <dgm:cxn modelId="{3C058E73-1427-436F-8242-FAD7B6E29AB3}" type="presOf" srcId="{D6340A96-4009-4C77-9762-AF453605D531}" destId="{8EA3B355-EF8E-461B-8BA5-5293344687D2}" srcOrd="0" destOrd="0" presId="urn:microsoft.com/office/officeart/2005/8/layout/hierarchy4"/>
    <dgm:cxn modelId="{391208AE-C3B8-4623-B3B0-78E2008AFE9D}" type="presOf" srcId="{16017A5E-911C-42A2-82A3-22946BD781F9}" destId="{1CD61A82-E794-459A-9BEF-C0E59C43992E}" srcOrd="0" destOrd="0" presId="urn:microsoft.com/office/officeart/2005/8/layout/hierarchy4"/>
    <dgm:cxn modelId="{D6D0FB5F-0B7E-4ED8-8DF5-4169C33393BB}" srcId="{6F0B0D69-BA2E-4535-A21A-A2DC14E8E3F7}" destId="{97A51065-195D-4F17-A56A-2E8A2B2195DD}" srcOrd="1" destOrd="0" parTransId="{8ADEA5EF-C5D0-4284-A732-25025E348BD4}" sibTransId="{9F089A64-0B23-4F2E-8445-87FC7C197E3B}"/>
    <dgm:cxn modelId="{77E2C51C-75C1-4BCA-AA39-B062D8D30092}" type="presOf" srcId="{37A6612E-FC0F-4E0C-B5B8-61DE8BE7C878}" destId="{CF8085CD-4B2A-4C43-AD71-2A7B859A6210}" srcOrd="0" destOrd="0" presId="urn:microsoft.com/office/officeart/2005/8/layout/hierarchy4"/>
    <dgm:cxn modelId="{8E3CA6D6-18FB-40EC-B332-7034003D3AAC}" srcId="{16017A5E-911C-42A2-82A3-22946BD781F9}" destId="{6F0B0D69-BA2E-4535-A21A-A2DC14E8E3F7}" srcOrd="0" destOrd="0" parTransId="{39BF48D5-FB40-4DD6-ABE9-510643AC66E1}" sibTransId="{4680F0F6-0F53-434B-A981-6762213C7ED9}"/>
    <dgm:cxn modelId="{159AEE42-9091-4E7B-8A44-3028FF94C870}" type="presOf" srcId="{3BE7B1B7-7923-41D7-9235-D00B66EE39E7}" destId="{7FD8917B-BF4D-4AB4-BD7B-8BF816D252E4}" srcOrd="0" destOrd="0" presId="urn:microsoft.com/office/officeart/2005/8/layout/hierarchy4"/>
    <dgm:cxn modelId="{F5B17CCC-55A6-478D-9A3B-AE2773C3C665}" srcId="{D6340A96-4009-4C77-9762-AF453605D531}" destId="{16017A5E-911C-42A2-82A3-22946BD781F9}" srcOrd="0" destOrd="0" parTransId="{99E2B265-CF26-4350-BC3E-C652CF1F8043}" sibTransId="{0BAEFBBB-7944-4EFD-BEE2-74A372F4BF74}"/>
    <dgm:cxn modelId="{B5753F31-B000-465A-BFBD-0807BC3138F6}" type="presOf" srcId="{0515C9FD-4A3B-40A5-87FF-C24C09DE0C4C}" destId="{BA5A0E73-2037-4B08-995E-810E3AEFE2B1}" srcOrd="0" destOrd="0" presId="urn:microsoft.com/office/officeart/2005/8/layout/hierarchy4"/>
    <dgm:cxn modelId="{ED9CBDB8-2D08-4504-BAB4-A16F40A3304A}" srcId="{6F0B0D69-BA2E-4535-A21A-A2DC14E8E3F7}" destId="{3BE7B1B7-7923-41D7-9235-D00B66EE39E7}" srcOrd="0" destOrd="0" parTransId="{746E99EF-743D-4B85-9857-B61DEB648E11}" sibTransId="{91B892B7-6557-461A-AF08-DDBFB0578DBA}"/>
    <dgm:cxn modelId="{E3DFE721-42EF-423E-89C5-24AA72124954}" type="presOf" srcId="{97A51065-195D-4F17-A56A-2E8A2B2195DD}" destId="{7BEA73A0-AB0D-4E9D-A5B8-184BA87BE3BB}" srcOrd="0" destOrd="0" presId="urn:microsoft.com/office/officeart/2005/8/layout/hierarchy4"/>
    <dgm:cxn modelId="{58E13E15-CBCD-4920-9558-E27417673F40}" type="presOf" srcId="{6F0B0D69-BA2E-4535-A21A-A2DC14E8E3F7}" destId="{B378F563-38D4-4A33-B53D-2EEE635BAE42}" srcOrd="0" destOrd="0" presId="urn:microsoft.com/office/officeart/2005/8/layout/hierarchy4"/>
    <dgm:cxn modelId="{B9E3F5DB-2447-4F56-B92D-D6761EE1A951}" srcId="{37A6612E-FC0F-4E0C-B5B8-61DE8BE7C878}" destId="{0515C9FD-4A3B-40A5-87FF-C24C09DE0C4C}" srcOrd="0" destOrd="0" parTransId="{6EFDDF7A-DD55-4EF0-8453-E26AF7B7F7C7}" sibTransId="{F002F426-07C0-4AD3-85FF-A2DCF1F0FEE1}"/>
    <dgm:cxn modelId="{A154B5D1-642D-47B5-8C5A-A24EB1AD04D3}" srcId="{16017A5E-911C-42A2-82A3-22946BD781F9}" destId="{37A6612E-FC0F-4E0C-B5B8-61DE8BE7C878}" srcOrd="1" destOrd="0" parTransId="{47E47F51-5FC3-4A0D-B539-5987178AF448}" sibTransId="{FD461FB7-8ADD-4A62-8A52-54F92CBD20FE}"/>
    <dgm:cxn modelId="{D58E3A13-357D-4B98-AB37-3D7E006A6D37}" type="presParOf" srcId="{8EA3B355-EF8E-461B-8BA5-5293344687D2}" destId="{E5CA976D-0288-42FB-AADF-B018805CDB89}" srcOrd="0" destOrd="0" presId="urn:microsoft.com/office/officeart/2005/8/layout/hierarchy4"/>
    <dgm:cxn modelId="{C40804EE-CB70-4B0C-945E-B7E112D060DB}" type="presParOf" srcId="{E5CA976D-0288-42FB-AADF-B018805CDB89}" destId="{1CD61A82-E794-459A-9BEF-C0E59C43992E}" srcOrd="0" destOrd="0" presId="urn:microsoft.com/office/officeart/2005/8/layout/hierarchy4"/>
    <dgm:cxn modelId="{541DCFC4-61CF-41F1-AA9E-6BCE0A3FA42A}" type="presParOf" srcId="{E5CA976D-0288-42FB-AADF-B018805CDB89}" destId="{887D7B76-52A6-43B0-A986-BABC62A19361}" srcOrd="1" destOrd="0" presId="urn:microsoft.com/office/officeart/2005/8/layout/hierarchy4"/>
    <dgm:cxn modelId="{7C5204AC-FBC9-4FD9-BC3D-16C8F14939F1}" type="presParOf" srcId="{E5CA976D-0288-42FB-AADF-B018805CDB89}" destId="{7ED9004E-A30E-419C-A0A1-658753B1EAAF}" srcOrd="2" destOrd="0" presId="urn:microsoft.com/office/officeart/2005/8/layout/hierarchy4"/>
    <dgm:cxn modelId="{8263E98F-681D-4B73-9DE5-AEDB14183FD4}" type="presParOf" srcId="{7ED9004E-A30E-419C-A0A1-658753B1EAAF}" destId="{A55F1D46-A7C0-4431-8089-387CEA2F1F6F}" srcOrd="0" destOrd="0" presId="urn:microsoft.com/office/officeart/2005/8/layout/hierarchy4"/>
    <dgm:cxn modelId="{C7E727DF-E2FC-4517-A505-B90B98ECB918}" type="presParOf" srcId="{A55F1D46-A7C0-4431-8089-387CEA2F1F6F}" destId="{B378F563-38D4-4A33-B53D-2EEE635BAE42}" srcOrd="0" destOrd="0" presId="urn:microsoft.com/office/officeart/2005/8/layout/hierarchy4"/>
    <dgm:cxn modelId="{EDF779BC-F5E6-44C3-B7FB-29E9E45F99CD}" type="presParOf" srcId="{A55F1D46-A7C0-4431-8089-387CEA2F1F6F}" destId="{0501F9F9-5E1A-4BC7-A447-91B0CDBEA61D}" srcOrd="1" destOrd="0" presId="urn:microsoft.com/office/officeart/2005/8/layout/hierarchy4"/>
    <dgm:cxn modelId="{13648B5E-90F4-4842-871C-D5B6059875FD}" type="presParOf" srcId="{A55F1D46-A7C0-4431-8089-387CEA2F1F6F}" destId="{8D77B057-90CF-4419-977B-CC53381AF64D}" srcOrd="2" destOrd="0" presId="urn:microsoft.com/office/officeart/2005/8/layout/hierarchy4"/>
    <dgm:cxn modelId="{57CDAA70-6F22-40EB-933B-07970840E691}" type="presParOf" srcId="{8D77B057-90CF-4419-977B-CC53381AF64D}" destId="{5B58F1B7-DABC-45F2-84DE-0F77C2900E4F}" srcOrd="0" destOrd="0" presId="urn:microsoft.com/office/officeart/2005/8/layout/hierarchy4"/>
    <dgm:cxn modelId="{9DDD48D4-4022-40B4-9C3E-CB9549455541}" type="presParOf" srcId="{5B58F1B7-DABC-45F2-84DE-0F77C2900E4F}" destId="{7FD8917B-BF4D-4AB4-BD7B-8BF816D252E4}" srcOrd="0" destOrd="0" presId="urn:microsoft.com/office/officeart/2005/8/layout/hierarchy4"/>
    <dgm:cxn modelId="{3432FA94-D9C3-4A4F-BB75-5E50725A0905}" type="presParOf" srcId="{5B58F1B7-DABC-45F2-84DE-0F77C2900E4F}" destId="{9D4E232F-8EA4-4CCE-82DD-48329100A9FA}" srcOrd="1" destOrd="0" presId="urn:microsoft.com/office/officeart/2005/8/layout/hierarchy4"/>
    <dgm:cxn modelId="{12C4CE2B-2119-4983-9F16-E5E711D129F2}" type="presParOf" srcId="{8D77B057-90CF-4419-977B-CC53381AF64D}" destId="{3DEE7F58-759F-4282-8956-CD681811BA2F}" srcOrd="1" destOrd="0" presId="urn:microsoft.com/office/officeart/2005/8/layout/hierarchy4"/>
    <dgm:cxn modelId="{72C63924-760C-44C2-B776-53793CC91441}" type="presParOf" srcId="{8D77B057-90CF-4419-977B-CC53381AF64D}" destId="{9E0988EB-515A-42F4-A6D8-E4595A86FFF2}" srcOrd="2" destOrd="0" presId="urn:microsoft.com/office/officeart/2005/8/layout/hierarchy4"/>
    <dgm:cxn modelId="{26F1C3E2-9B13-4608-A25E-B2440C2056C9}" type="presParOf" srcId="{9E0988EB-515A-42F4-A6D8-E4595A86FFF2}" destId="{7BEA73A0-AB0D-4E9D-A5B8-184BA87BE3BB}" srcOrd="0" destOrd="0" presId="urn:microsoft.com/office/officeart/2005/8/layout/hierarchy4"/>
    <dgm:cxn modelId="{48E97EC7-C0B9-4509-B7BA-55FEECC85F69}" type="presParOf" srcId="{9E0988EB-515A-42F4-A6D8-E4595A86FFF2}" destId="{696FCF47-6E1D-41EF-BFD5-61F651E8B7F7}" srcOrd="1" destOrd="0" presId="urn:microsoft.com/office/officeart/2005/8/layout/hierarchy4"/>
    <dgm:cxn modelId="{B16AD079-7789-4C26-A945-4CE79BF4253B}" type="presParOf" srcId="{7ED9004E-A30E-419C-A0A1-658753B1EAAF}" destId="{E47E426A-161A-4E03-BC56-D7BE5DD2083D}" srcOrd="1" destOrd="0" presId="urn:microsoft.com/office/officeart/2005/8/layout/hierarchy4"/>
    <dgm:cxn modelId="{2B6646B4-3753-4525-B34E-DDAD3D0688F5}" type="presParOf" srcId="{7ED9004E-A30E-419C-A0A1-658753B1EAAF}" destId="{54C4C11C-9857-43EE-9B21-F5688B260215}" srcOrd="2" destOrd="0" presId="urn:microsoft.com/office/officeart/2005/8/layout/hierarchy4"/>
    <dgm:cxn modelId="{BF522156-2EDB-4316-8F4C-531157748EF3}" type="presParOf" srcId="{54C4C11C-9857-43EE-9B21-F5688B260215}" destId="{CF8085CD-4B2A-4C43-AD71-2A7B859A6210}" srcOrd="0" destOrd="0" presId="urn:microsoft.com/office/officeart/2005/8/layout/hierarchy4"/>
    <dgm:cxn modelId="{CC85282A-785C-4712-8593-61BA750F1A3E}" type="presParOf" srcId="{54C4C11C-9857-43EE-9B21-F5688B260215}" destId="{24277DB1-D0AC-41F1-B4D2-CEBF79835128}" srcOrd="1" destOrd="0" presId="urn:microsoft.com/office/officeart/2005/8/layout/hierarchy4"/>
    <dgm:cxn modelId="{AE8494AC-EF20-47DA-92A9-DF840ACF0284}" type="presParOf" srcId="{54C4C11C-9857-43EE-9B21-F5688B260215}" destId="{014CEF2F-AE68-4A4E-A250-EFDBDEF6DD21}" srcOrd="2" destOrd="0" presId="urn:microsoft.com/office/officeart/2005/8/layout/hierarchy4"/>
    <dgm:cxn modelId="{498C5A12-3497-44EC-9F9B-7BC46AE2DC39}" type="presParOf" srcId="{014CEF2F-AE68-4A4E-A250-EFDBDEF6DD21}" destId="{6809508A-E0E7-4E9D-AD1B-FB0A17D6B8B6}" srcOrd="0" destOrd="0" presId="urn:microsoft.com/office/officeart/2005/8/layout/hierarchy4"/>
    <dgm:cxn modelId="{6E1835C6-7650-4ADF-BB8C-B2C30F66C9B4}" type="presParOf" srcId="{6809508A-E0E7-4E9D-AD1B-FB0A17D6B8B6}" destId="{BA5A0E73-2037-4B08-995E-810E3AEFE2B1}" srcOrd="0" destOrd="0" presId="urn:microsoft.com/office/officeart/2005/8/layout/hierarchy4"/>
    <dgm:cxn modelId="{724A1A2B-B1A6-4DF8-85FC-9882C36C72C3}" type="presParOf" srcId="{6809508A-E0E7-4E9D-AD1B-FB0A17D6B8B6}" destId="{121A957C-45C9-46FC-AB3D-534D8B93F159}" srcOrd="1" destOrd="0" presId="urn:microsoft.com/office/officeart/2005/8/layout/hierarchy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1A2F9F-A169-4F75-8D20-9FD154B048D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AD63DA-9518-439D-9B25-A6981E18F566}">
      <dgm:prSet phldrT="[Texto]" custT="1"/>
      <dgm:spPr/>
      <dgm:t>
        <a:bodyPr/>
        <a:lstStyle/>
        <a:p>
          <a:r>
            <a:rPr lang="es-MX" sz="2800" dirty="0" smtClean="0"/>
            <a:t>FORMA FARMACÉUTICA</a:t>
          </a:r>
        </a:p>
        <a:p>
          <a:r>
            <a:rPr lang="es-MX" sz="2800" dirty="0" smtClean="0"/>
            <a:t>PRODUCTOS</a:t>
          </a:r>
          <a:endParaRPr lang="es-ES" sz="2800" dirty="0"/>
        </a:p>
      </dgm:t>
    </dgm:pt>
    <dgm:pt modelId="{E1D00441-9A78-4FBD-B5B1-6F1F043721D1}" type="parTrans" cxnId="{F0D076A2-BE93-4C5E-97B2-5B5970A34A7D}">
      <dgm:prSet/>
      <dgm:spPr/>
      <dgm:t>
        <a:bodyPr/>
        <a:lstStyle/>
        <a:p>
          <a:endParaRPr lang="es-ES"/>
        </a:p>
      </dgm:t>
    </dgm:pt>
    <dgm:pt modelId="{44EE098F-B25F-4CEF-9FFB-B52AA39B3738}" type="sibTrans" cxnId="{F0D076A2-BE93-4C5E-97B2-5B5970A34A7D}">
      <dgm:prSet/>
      <dgm:spPr/>
      <dgm:t>
        <a:bodyPr/>
        <a:lstStyle/>
        <a:p>
          <a:endParaRPr lang="es-ES"/>
        </a:p>
      </dgm:t>
    </dgm:pt>
    <dgm:pt modelId="{2A3BD38A-88D5-4327-9330-635C1A3A0ADC}">
      <dgm:prSet phldrT="[Texto]"/>
      <dgm:spPr/>
      <dgm:t>
        <a:bodyPr/>
        <a:lstStyle/>
        <a:p>
          <a:r>
            <a:rPr lang="es-CO" altLang="es-MX" dirty="0" smtClean="0">
              <a:solidFill>
                <a:schemeClr val="tx1"/>
              </a:solidFill>
            </a:rPr>
            <a:t>En solución</a:t>
          </a:r>
          <a:endParaRPr lang="es-ES" dirty="0"/>
        </a:p>
      </dgm:t>
    </dgm:pt>
    <dgm:pt modelId="{595CB3FD-FBE5-47C6-8554-B7B4991D24E3}" type="parTrans" cxnId="{B2540928-D44D-4577-84FD-E5E394B0A2A0}">
      <dgm:prSet/>
      <dgm:spPr/>
      <dgm:t>
        <a:bodyPr/>
        <a:lstStyle/>
        <a:p>
          <a:endParaRPr lang="es-ES"/>
        </a:p>
      </dgm:t>
    </dgm:pt>
    <dgm:pt modelId="{10BC088B-3EC9-43D0-8199-FC3D27CE9505}" type="sibTrans" cxnId="{B2540928-D44D-4577-84FD-E5E394B0A2A0}">
      <dgm:prSet/>
      <dgm:spPr/>
      <dgm:t>
        <a:bodyPr/>
        <a:lstStyle/>
        <a:p>
          <a:endParaRPr lang="es-ES"/>
        </a:p>
      </dgm:t>
    </dgm:pt>
    <dgm:pt modelId="{2A1C4A6B-9E1F-462C-B422-6DAFAE92E798}">
      <dgm:prSet/>
      <dgm:spPr/>
      <dgm:t>
        <a:bodyPr/>
        <a:lstStyle/>
        <a:p>
          <a:r>
            <a:rPr lang="es-MX" altLang="en-US" dirty="0" smtClean="0">
              <a:solidFill>
                <a:schemeClr val="tx1"/>
              </a:solidFill>
            </a:rPr>
            <a:t>En polvo inyectable</a:t>
          </a:r>
          <a:endParaRPr lang="es-MX" altLang="en-US" dirty="0">
            <a:solidFill>
              <a:schemeClr val="tx1"/>
            </a:solidFill>
          </a:endParaRPr>
        </a:p>
      </dgm:t>
    </dgm:pt>
    <dgm:pt modelId="{A001BC47-1B38-4444-8237-9D77CB4EC08A}" type="parTrans" cxnId="{35E35595-F5A3-47AF-B1FB-A3848243A039}">
      <dgm:prSet/>
      <dgm:spPr/>
      <dgm:t>
        <a:bodyPr/>
        <a:lstStyle/>
        <a:p>
          <a:endParaRPr lang="es-ES"/>
        </a:p>
      </dgm:t>
    </dgm:pt>
    <dgm:pt modelId="{8786A4C3-1DC9-4922-9CE3-0EDA803D5A54}" type="sibTrans" cxnId="{35E35595-F5A3-47AF-B1FB-A3848243A039}">
      <dgm:prSet/>
      <dgm:spPr/>
      <dgm:t>
        <a:bodyPr/>
        <a:lstStyle/>
        <a:p>
          <a:endParaRPr lang="es-ES"/>
        </a:p>
      </dgm:t>
    </dgm:pt>
    <dgm:pt modelId="{1695FFCA-47DF-4E58-940F-1E9E15C6C53C}">
      <dgm:prSet/>
      <dgm:spPr/>
      <dgm:t>
        <a:bodyPr/>
        <a:lstStyle/>
        <a:p>
          <a:r>
            <a:rPr lang="es-MX" altLang="en-US" dirty="0" smtClean="0">
              <a:solidFill>
                <a:schemeClr val="tx1"/>
              </a:solidFill>
            </a:rPr>
            <a:t>En suspensión</a:t>
          </a:r>
          <a:endParaRPr lang="es-MX" altLang="en-US" dirty="0">
            <a:solidFill>
              <a:schemeClr val="tx1"/>
            </a:solidFill>
          </a:endParaRPr>
        </a:p>
      </dgm:t>
    </dgm:pt>
    <dgm:pt modelId="{3EB72AF1-2BC4-48EC-AB36-74D4DC447940}" type="parTrans" cxnId="{0DA31426-BC54-4CA9-BA8B-39AED42016A0}">
      <dgm:prSet/>
      <dgm:spPr/>
      <dgm:t>
        <a:bodyPr/>
        <a:lstStyle/>
        <a:p>
          <a:endParaRPr lang="es-ES"/>
        </a:p>
      </dgm:t>
    </dgm:pt>
    <dgm:pt modelId="{DB1601EB-6A51-4601-BEAE-397A2EFBA9B8}" type="sibTrans" cxnId="{0DA31426-BC54-4CA9-BA8B-39AED42016A0}">
      <dgm:prSet/>
      <dgm:spPr/>
      <dgm:t>
        <a:bodyPr/>
        <a:lstStyle/>
        <a:p>
          <a:endParaRPr lang="es-ES"/>
        </a:p>
      </dgm:t>
    </dgm:pt>
    <dgm:pt modelId="{EFA3711B-765A-4AA7-B2EF-AA3AE255D169}">
      <dgm:prSet/>
      <dgm:spPr/>
      <dgm:t>
        <a:bodyPr/>
        <a:lstStyle/>
        <a:p>
          <a:r>
            <a:rPr lang="es-MX" altLang="en-US" dirty="0" smtClean="0">
              <a:solidFill>
                <a:schemeClr val="tx1"/>
              </a:solidFill>
            </a:rPr>
            <a:t>Semisólidos</a:t>
          </a:r>
          <a:endParaRPr lang="es-MX" altLang="en-US" dirty="0">
            <a:solidFill>
              <a:schemeClr val="tx1"/>
            </a:solidFill>
          </a:endParaRPr>
        </a:p>
      </dgm:t>
    </dgm:pt>
    <dgm:pt modelId="{24E5E92E-4E14-4F18-B064-35ED21A2DF3E}" type="parTrans" cxnId="{663D4C86-333C-4A38-B7B8-531967E0FA48}">
      <dgm:prSet/>
      <dgm:spPr/>
      <dgm:t>
        <a:bodyPr/>
        <a:lstStyle/>
        <a:p>
          <a:endParaRPr lang="es-ES"/>
        </a:p>
      </dgm:t>
    </dgm:pt>
    <dgm:pt modelId="{AFAFD85E-8409-494F-967D-C98A7137A19F}" type="sibTrans" cxnId="{663D4C86-333C-4A38-B7B8-531967E0FA48}">
      <dgm:prSet/>
      <dgm:spPr/>
      <dgm:t>
        <a:bodyPr/>
        <a:lstStyle/>
        <a:p>
          <a:endParaRPr lang="es-ES"/>
        </a:p>
      </dgm:t>
    </dgm:pt>
    <dgm:pt modelId="{FF4394A3-AF23-4103-9FD0-F3F40D3D0517}">
      <dgm:prSet/>
      <dgm:spPr/>
      <dgm:t>
        <a:bodyPr/>
        <a:lstStyle/>
        <a:p>
          <a:r>
            <a:rPr lang="es-CO" altLang="es-MX" dirty="0" smtClean="0">
              <a:solidFill>
                <a:schemeClr val="tx1"/>
              </a:solidFill>
            </a:rPr>
            <a:t>Liofilizado</a:t>
          </a:r>
          <a:r>
            <a:rPr lang="es-MX" altLang="en-US" dirty="0" smtClean="0">
              <a:solidFill>
                <a:schemeClr val="tx1"/>
              </a:solidFill>
            </a:rPr>
            <a:t>s</a:t>
          </a:r>
          <a:endParaRPr lang="es-MX" altLang="en-US" dirty="0">
            <a:solidFill>
              <a:schemeClr val="tx1"/>
            </a:solidFill>
          </a:endParaRPr>
        </a:p>
      </dgm:t>
    </dgm:pt>
    <dgm:pt modelId="{E85B6D0C-53F0-41DA-96AB-4D3848A4F738}" type="parTrans" cxnId="{A9221BEA-FCF7-4753-B937-7A4D226F7F87}">
      <dgm:prSet/>
      <dgm:spPr/>
      <dgm:t>
        <a:bodyPr/>
        <a:lstStyle/>
        <a:p>
          <a:endParaRPr lang="es-ES"/>
        </a:p>
      </dgm:t>
    </dgm:pt>
    <dgm:pt modelId="{C67340A9-ADDB-4531-B8B9-D2A9D3A1A02A}" type="sibTrans" cxnId="{A9221BEA-FCF7-4753-B937-7A4D226F7F87}">
      <dgm:prSet/>
      <dgm:spPr/>
      <dgm:t>
        <a:bodyPr/>
        <a:lstStyle/>
        <a:p>
          <a:endParaRPr lang="es-ES"/>
        </a:p>
      </dgm:t>
    </dgm:pt>
    <dgm:pt modelId="{7C7683CE-1ACA-43E2-B4AE-F0212E50E96A}">
      <dgm:prSet/>
      <dgm:spPr/>
      <dgm:t>
        <a:bodyPr/>
        <a:lstStyle/>
        <a:p>
          <a:r>
            <a:rPr lang="es-MX" altLang="en-US" dirty="0" smtClean="0">
              <a:solidFill>
                <a:schemeClr val="tx1"/>
              </a:solidFill>
            </a:rPr>
            <a:t>Estériles a granel</a:t>
          </a:r>
          <a:endParaRPr lang="es-MX" altLang="en-US" dirty="0">
            <a:solidFill>
              <a:schemeClr val="tx1"/>
            </a:solidFill>
          </a:endParaRPr>
        </a:p>
      </dgm:t>
    </dgm:pt>
    <dgm:pt modelId="{F2ECDB91-14AA-4CA0-A7FE-0F97378EBD4B}" type="parTrans" cxnId="{1E89DAF9-8B74-485C-BFB7-655C4B362D00}">
      <dgm:prSet/>
      <dgm:spPr/>
      <dgm:t>
        <a:bodyPr/>
        <a:lstStyle/>
        <a:p>
          <a:endParaRPr lang="es-ES"/>
        </a:p>
      </dgm:t>
    </dgm:pt>
    <dgm:pt modelId="{CEFA4A98-B2E6-4363-8060-749589F764F3}" type="sibTrans" cxnId="{1E89DAF9-8B74-485C-BFB7-655C4B362D00}">
      <dgm:prSet/>
      <dgm:spPr/>
      <dgm:t>
        <a:bodyPr/>
        <a:lstStyle/>
        <a:p>
          <a:endParaRPr lang="es-ES"/>
        </a:p>
      </dgm:t>
    </dgm:pt>
    <dgm:pt modelId="{F0DEC23A-0A47-4054-9DED-93D0509C8D0F}">
      <dgm:prSet/>
      <dgm:spPr/>
      <dgm:t>
        <a:bodyPr/>
        <a:lstStyle/>
        <a:p>
          <a:r>
            <a:rPr lang="es-CO" altLang="es-MX" dirty="0" smtClean="0">
              <a:solidFill>
                <a:schemeClr val="tx1"/>
              </a:solidFill>
            </a:rPr>
            <a:t>Obtenidos por llenados, soplado y sellado. (</a:t>
          </a:r>
          <a:r>
            <a:rPr lang="es-CO" altLang="es-MX" dirty="0" err="1" smtClean="0">
              <a:solidFill>
                <a:schemeClr val="tx1"/>
              </a:solidFill>
            </a:rPr>
            <a:t>Blow</a:t>
          </a:r>
          <a:r>
            <a:rPr lang="es-CO" altLang="es-MX" dirty="0" smtClean="0">
              <a:solidFill>
                <a:schemeClr val="tx1"/>
              </a:solidFill>
            </a:rPr>
            <a:t> </a:t>
          </a:r>
          <a:r>
            <a:rPr lang="es-CO" altLang="es-MX" dirty="0" err="1" smtClean="0">
              <a:solidFill>
                <a:schemeClr val="tx1"/>
              </a:solidFill>
            </a:rPr>
            <a:t>feel</a:t>
          </a:r>
          <a:r>
            <a:rPr lang="es-CO" altLang="es-MX" dirty="0" smtClean="0">
              <a:solidFill>
                <a:schemeClr val="tx1"/>
              </a:solidFill>
            </a:rPr>
            <a:t> </a:t>
          </a:r>
          <a:r>
            <a:rPr lang="es-CO" altLang="es-MX" dirty="0" err="1" smtClean="0">
              <a:solidFill>
                <a:schemeClr val="tx1"/>
              </a:solidFill>
            </a:rPr>
            <a:t>seal</a:t>
          </a:r>
          <a:r>
            <a:rPr lang="es-CO" altLang="es-MX" dirty="0" smtClean="0">
              <a:solidFill>
                <a:schemeClr val="tx1"/>
              </a:solidFill>
            </a:rPr>
            <a:t>)</a:t>
          </a:r>
          <a:endParaRPr lang="es-CO" altLang="es-MX" dirty="0">
            <a:solidFill>
              <a:schemeClr val="tx1"/>
            </a:solidFill>
          </a:endParaRPr>
        </a:p>
      </dgm:t>
    </dgm:pt>
    <dgm:pt modelId="{D0408C37-6EB2-46AE-9ECE-6A412712606E}" type="parTrans" cxnId="{0F51B318-B49E-46EC-8412-083CECE07DED}">
      <dgm:prSet/>
      <dgm:spPr/>
      <dgm:t>
        <a:bodyPr/>
        <a:lstStyle/>
        <a:p>
          <a:endParaRPr lang="es-ES"/>
        </a:p>
      </dgm:t>
    </dgm:pt>
    <dgm:pt modelId="{B9557438-0A9B-4CC3-A3A2-770175430834}" type="sibTrans" cxnId="{0F51B318-B49E-46EC-8412-083CECE07DED}">
      <dgm:prSet/>
      <dgm:spPr/>
      <dgm:t>
        <a:bodyPr/>
        <a:lstStyle/>
        <a:p>
          <a:endParaRPr lang="es-ES"/>
        </a:p>
      </dgm:t>
    </dgm:pt>
    <dgm:pt modelId="{FE7228F7-D1FD-40E6-B940-B16E3722E1F9}" type="pres">
      <dgm:prSet presAssocID="{631A2F9F-A169-4F75-8D20-9FD154B048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65A696-51C0-483A-9921-45039FB9DCD1}" type="pres">
      <dgm:prSet presAssocID="{42AD63DA-9518-439D-9B25-A6981E18F566}" presName="circle1" presStyleLbl="node1" presStyleIdx="0" presStyleCnt="1"/>
      <dgm:spPr/>
    </dgm:pt>
    <dgm:pt modelId="{57F348BD-C764-4229-99C5-E615CFF6865F}" type="pres">
      <dgm:prSet presAssocID="{42AD63DA-9518-439D-9B25-A6981E18F566}" presName="space" presStyleCnt="0"/>
      <dgm:spPr/>
    </dgm:pt>
    <dgm:pt modelId="{54D6CD37-5820-466C-B8C6-334A8937699B}" type="pres">
      <dgm:prSet presAssocID="{42AD63DA-9518-439D-9B25-A6981E18F566}" presName="rect1" presStyleLbl="alignAcc1" presStyleIdx="0" presStyleCnt="1"/>
      <dgm:spPr/>
      <dgm:t>
        <a:bodyPr/>
        <a:lstStyle/>
        <a:p>
          <a:endParaRPr lang="es-ES"/>
        </a:p>
      </dgm:t>
    </dgm:pt>
    <dgm:pt modelId="{56A6595F-AA01-4FAE-816D-D621D58EA97D}" type="pres">
      <dgm:prSet presAssocID="{42AD63DA-9518-439D-9B25-A6981E18F566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BDC920-39C9-46EE-BC6E-AE043AA600D8}" type="pres">
      <dgm:prSet presAssocID="{42AD63DA-9518-439D-9B25-A6981E18F566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48FFA9-6E4F-4511-8221-ACF3C7351FE1}" type="presOf" srcId="{EFA3711B-765A-4AA7-B2EF-AA3AE255D169}" destId="{F1BDC920-39C9-46EE-BC6E-AE043AA600D8}" srcOrd="0" destOrd="3" presId="urn:microsoft.com/office/officeart/2005/8/layout/target3"/>
    <dgm:cxn modelId="{1E89DAF9-8B74-485C-BFB7-655C4B362D00}" srcId="{42AD63DA-9518-439D-9B25-A6981E18F566}" destId="{7C7683CE-1ACA-43E2-B4AE-F0212E50E96A}" srcOrd="5" destOrd="0" parTransId="{F2ECDB91-14AA-4CA0-A7FE-0F97378EBD4B}" sibTransId="{CEFA4A98-B2E6-4363-8060-749589F764F3}"/>
    <dgm:cxn modelId="{A6B86675-48B1-48A9-A413-6D916D7821C5}" type="presOf" srcId="{2A1C4A6B-9E1F-462C-B422-6DAFAE92E798}" destId="{F1BDC920-39C9-46EE-BC6E-AE043AA600D8}" srcOrd="0" destOrd="1" presId="urn:microsoft.com/office/officeart/2005/8/layout/target3"/>
    <dgm:cxn modelId="{0DA31426-BC54-4CA9-BA8B-39AED42016A0}" srcId="{42AD63DA-9518-439D-9B25-A6981E18F566}" destId="{1695FFCA-47DF-4E58-940F-1E9E15C6C53C}" srcOrd="2" destOrd="0" parTransId="{3EB72AF1-2BC4-48EC-AB36-74D4DC447940}" sibTransId="{DB1601EB-6A51-4601-BEAE-397A2EFBA9B8}"/>
    <dgm:cxn modelId="{2A021B83-2248-410B-8856-5AF9F218CED2}" type="presOf" srcId="{631A2F9F-A169-4F75-8D20-9FD154B048D5}" destId="{FE7228F7-D1FD-40E6-B940-B16E3722E1F9}" srcOrd="0" destOrd="0" presId="urn:microsoft.com/office/officeart/2005/8/layout/target3"/>
    <dgm:cxn modelId="{663D4C86-333C-4A38-B7B8-531967E0FA48}" srcId="{42AD63DA-9518-439D-9B25-A6981E18F566}" destId="{EFA3711B-765A-4AA7-B2EF-AA3AE255D169}" srcOrd="3" destOrd="0" parTransId="{24E5E92E-4E14-4F18-B064-35ED21A2DF3E}" sibTransId="{AFAFD85E-8409-494F-967D-C98A7137A19F}"/>
    <dgm:cxn modelId="{A9221BEA-FCF7-4753-B937-7A4D226F7F87}" srcId="{42AD63DA-9518-439D-9B25-A6981E18F566}" destId="{FF4394A3-AF23-4103-9FD0-F3F40D3D0517}" srcOrd="4" destOrd="0" parTransId="{E85B6D0C-53F0-41DA-96AB-4D3848A4F738}" sibTransId="{C67340A9-ADDB-4531-B8B9-D2A9D3A1A02A}"/>
    <dgm:cxn modelId="{F0D076A2-BE93-4C5E-97B2-5B5970A34A7D}" srcId="{631A2F9F-A169-4F75-8D20-9FD154B048D5}" destId="{42AD63DA-9518-439D-9B25-A6981E18F566}" srcOrd="0" destOrd="0" parTransId="{E1D00441-9A78-4FBD-B5B1-6F1F043721D1}" sibTransId="{44EE098F-B25F-4CEF-9FFB-B52AA39B3738}"/>
    <dgm:cxn modelId="{35E35595-F5A3-47AF-B1FB-A3848243A039}" srcId="{42AD63DA-9518-439D-9B25-A6981E18F566}" destId="{2A1C4A6B-9E1F-462C-B422-6DAFAE92E798}" srcOrd="1" destOrd="0" parTransId="{A001BC47-1B38-4444-8237-9D77CB4EC08A}" sibTransId="{8786A4C3-1DC9-4922-9CE3-0EDA803D5A54}"/>
    <dgm:cxn modelId="{E28E9E77-DE3A-4A1F-8567-A365185A2315}" type="presOf" srcId="{7C7683CE-1ACA-43E2-B4AE-F0212E50E96A}" destId="{F1BDC920-39C9-46EE-BC6E-AE043AA600D8}" srcOrd="0" destOrd="5" presId="urn:microsoft.com/office/officeart/2005/8/layout/target3"/>
    <dgm:cxn modelId="{02D1CBD0-DE29-416B-8F74-247FE70BE710}" type="presOf" srcId="{42AD63DA-9518-439D-9B25-A6981E18F566}" destId="{56A6595F-AA01-4FAE-816D-D621D58EA97D}" srcOrd="1" destOrd="0" presId="urn:microsoft.com/office/officeart/2005/8/layout/target3"/>
    <dgm:cxn modelId="{0F51B318-B49E-46EC-8412-083CECE07DED}" srcId="{42AD63DA-9518-439D-9B25-A6981E18F566}" destId="{F0DEC23A-0A47-4054-9DED-93D0509C8D0F}" srcOrd="6" destOrd="0" parTransId="{D0408C37-6EB2-46AE-9ECE-6A412712606E}" sibTransId="{B9557438-0A9B-4CC3-A3A2-770175430834}"/>
    <dgm:cxn modelId="{B2540928-D44D-4577-84FD-E5E394B0A2A0}" srcId="{42AD63DA-9518-439D-9B25-A6981E18F566}" destId="{2A3BD38A-88D5-4327-9330-635C1A3A0ADC}" srcOrd="0" destOrd="0" parTransId="{595CB3FD-FBE5-47C6-8554-B7B4991D24E3}" sibTransId="{10BC088B-3EC9-43D0-8199-FC3D27CE9505}"/>
    <dgm:cxn modelId="{793DCA3A-8BB3-442C-9592-B2CF0D0A8BEA}" type="presOf" srcId="{F0DEC23A-0A47-4054-9DED-93D0509C8D0F}" destId="{F1BDC920-39C9-46EE-BC6E-AE043AA600D8}" srcOrd="0" destOrd="6" presId="urn:microsoft.com/office/officeart/2005/8/layout/target3"/>
    <dgm:cxn modelId="{D8B4B532-05B2-4CC8-BD37-1466792279EC}" type="presOf" srcId="{1695FFCA-47DF-4E58-940F-1E9E15C6C53C}" destId="{F1BDC920-39C9-46EE-BC6E-AE043AA600D8}" srcOrd="0" destOrd="2" presId="urn:microsoft.com/office/officeart/2005/8/layout/target3"/>
    <dgm:cxn modelId="{B06BC429-24B4-4C7E-9A8E-10CCE810FC55}" type="presOf" srcId="{42AD63DA-9518-439D-9B25-A6981E18F566}" destId="{54D6CD37-5820-466C-B8C6-334A8937699B}" srcOrd="0" destOrd="0" presId="urn:microsoft.com/office/officeart/2005/8/layout/target3"/>
    <dgm:cxn modelId="{9F15DEB8-0DC8-4150-A42A-2EC3220B22B3}" type="presOf" srcId="{2A3BD38A-88D5-4327-9330-635C1A3A0ADC}" destId="{F1BDC920-39C9-46EE-BC6E-AE043AA600D8}" srcOrd="0" destOrd="0" presId="urn:microsoft.com/office/officeart/2005/8/layout/target3"/>
    <dgm:cxn modelId="{F0BF6AAE-CDF4-4A3A-9168-4548E07046F0}" type="presOf" srcId="{FF4394A3-AF23-4103-9FD0-F3F40D3D0517}" destId="{F1BDC920-39C9-46EE-BC6E-AE043AA600D8}" srcOrd="0" destOrd="4" presId="urn:microsoft.com/office/officeart/2005/8/layout/target3"/>
    <dgm:cxn modelId="{AA8D5EE7-1B6B-40F5-ACB3-6AE99140CEBA}" type="presParOf" srcId="{FE7228F7-D1FD-40E6-B940-B16E3722E1F9}" destId="{B565A696-51C0-483A-9921-45039FB9DCD1}" srcOrd="0" destOrd="0" presId="urn:microsoft.com/office/officeart/2005/8/layout/target3"/>
    <dgm:cxn modelId="{43C0E303-EAF6-499A-8E9C-25CF75EAB589}" type="presParOf" srcId="{FE7228F7-D1FD-40E6-B940-B16E3722E1F9}" destId="{57F348BD-C764-4229-99C5-E615CFF6865F}" srcOrd="1" destOrd="0" presId="urn:microsoft.com/office/officeart/2005/8/layout/target3"/>
    <dgm:cxn modelId="{3A6F1F12-3809-450F-BF3C-B60BFE0A63A4}" type="presParOf" srcId="{FE7228F7-D1FD-40E6-B940-B16E3722E1F9}" destId="{54D6CD37-5820-466C-B8C6-334A8937699B}" srcOrd="2" destOrd="0" presId="urn:microsoft.com/office/officeart/2005/8/layout/target3"/>
    <dgm:cxn modelId="{63EEC8C8-35AF-49C2-9DF4-430ECAD0A668}" type="presParOf" srcId="{FE7228F7-D1FD-40E6-B940-B16E3722E1F9}" destId="{56A6595F-AA01-4FAE-816D-D621D58EA97D}" srcOrd="3" destOrd="0" presId="urn:microsoft.com/office/officeart/2005/8/layout/target3"/>
    <dgm:cxn modelId="{6E9422DA-19CE-4956-AD8B-AA36D4840F75}" type="presParOf" srcId="{FE7228F7-D1FD-40E6-B940-B16E3722E1F9}" destId="{F1BDC920-39C9-46EE-BC6E-AE043AA600D8}" srcOrd="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2A322-F6A5-4D6C-A122-961BDC99E751}" type="doc">
      <dgm:prSet loTypeId="urn:microsoft.com/office/officeart/2005/8/layout/vList5" loCatId="list" qsTypeId="urn:microsoft.com/office/officeart/2005/8/quickstyle/simple1#2" qsCatId="simple" csTypeId="urn:microsoft.com/office/officeart/2005/8/colors/colorful1#2" csCatId="accent1" phldr="1"/>
      <dgm:spPr/>
      <dgm:t>
        <a:bodyPr/>
        <a:lstStyle/>
        <a:p>
          <a:endParaRPr lang="es-ES"/>
        </a:p>
      </dgm:t>
    </dgm:pt>
    <dgm:pt modelId="{86741D96-0742-4A76-A548-0B8C5E24B2C3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sym typeface="+mn-ea"/>
            </a:rPr>
            <a:t> </a:t>
          </a:r>
          <a:r>
            <a:rPr lang="es-CO" altLang="es-ES" sz="1800" dirty="0" smtClean="0"/>
            <a:t>Tema </a:t>
          </a:r>
          <a:r>
            <a:rPr lang="es-CO" sz="1800" dirty="0" smtClean="0"/>
            <a:t>4</a:t>
          </a:r>
          <a:r>
            <a:rPr lang="es-ES" sz="1800" dirty="0" smtClean="0"/>
            <a:t> </a:t>
          </a:r>
        </a:p>
      </dgm:t>
    </dgm:pt>
    <dgm:pt modelId="{D7FE70BB-A35C-4FC3-8BEC-B7213EA4E7A6}" type="parTrans" cxnId="{BF35D116-B6BA-4463-8A25-5CA0555CA2F3}">
      <dgm:prSet/>
      <dgm:spPr/>
      <dgm:t>
        <a:bodyPr/>
        <a:lstStyle/>
        <a:p>
          <a:endParaRPr lang="es-ES"/>
        </a:p>
      </dgm:t>
    </dgm:pt>
    <dgm:pt modelId="{0BA69F2A-86AC-4E86-8078-B974E6BDAE08}" type="sibTrans" cxnId="{BF35D116-B6BA-4463-8A25-5CA0555CA2F3}">
      <dgm:prSet/>
      <dgm:spPr/>
      <dgm:t>
        <a:bodyPr/>
        <a:lstStyle/>
        <a:p>
          <a:endParaRPr lang="es-ES"/>
        </a:p>
      </dgm:t>
    </dgm:pt>
    <dgm:pt modelId="{870B57FD-361E-4717-ACD0-0E715C4F538F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Soluciones</a:t>
          </a:r>
          <a:r>
            <a:rPr lang="es-CO" altLang="es-MX" sz="1600" dirty="0">
              <a:sym typeface="+mn-ea"/>
            </a:rPr>
            <a:t>, </a:t>
          </a:r>
          <a:r>
            <a:rPr lang="es-MX" altLang="en-US" sz="1600" dirty="0">
              <a:sym typeface="+mn-ea"/>
            </a:rPr>
            <a:t>Productos en suspensión</a:t>
          </a:r>
          <a:r>
            <a:rPr lang="es-CO" altLang="es-MX" sz="1600" dirty="0">
              <a:sym typeface="+mn-ea"/>
            </a:rPr>
            <a:t>, </a:t>
          </a:r>
          <a:r>
            <a:rPr lang="es-MX" altLang="en-US" sz="1600" dirty="0">
              <a:sym typeface="+mn-ea"/>
            </a:rPr>
            <a:t>Productos en polvo</a:t>
          </a:r>
          <a:r>
            <a:rPr lang="es-CO" altLang="es-MX" sz="1600" dirty="0">
              <a:sym typeface="+mn-ea"/>
            </a:rPr>
            <a:t>, </a:t>
          </a:r>
          <a:r>
            <a:rPr lang="es-MX" altLang="en-US" sz="1600" dirty="0">
              <a:sym typeface="+mn-ea"/>
            </a:rPr>
            <a:t>Productos semisólidos (por ejemplo: ungüentos, cremas, geles estériles)</a:t>
          </a:r>
          <a:r>
            <a:rPr lang="es-CO" altLang="es-MX" sz="1600" dirty="0">
              <a:sym typeface="+mn-ea"/>
            </a:rPr>
            <a:t>, </a:t>
          </a:r>
          <a:r>
            <a:rPr lang="es-MX" altLang="en-US" sz="1600" dirty="0">
              <a:sym typeface="+mn-ea"/>
            </a:rPr>
            <a:t>Productos liofilizados</a:t>
          </a:r>
          <a:r>
            <a:rPr lang="es-CO" altLang="es-MX" sz="1600" dirty="0">
              <a:sym typeface="+mn-ea"/>
            </a:rPr>
            <a:t>, </a:t>
          </a:r>
          <a:r>
            <a:rPr lang="es-MX" altLang="en-US" sz="1600" dirty="0">
              <a:sym typeface="+mn-ea"/>
            </a:rPr>
            <a:t>Productos en envases formados por soplado /</a:t>
          </a:r>
          <a:r>
            <a:rPr lang="es-MX" altLang="en-US" sz="1600" dirty="0" err="1">
              <a:sym typeface="+mn-ea"/>
            </a:rPr>
            <a:t>Blow</a:t>
          </a:r>
          <a:r>
            <a:rPr lang="es-MX" altLang="en-US" sz="1600" dirty="0">
              <a:sym typeface="+mn-ea"/>
            </a:rPr>
            <a:t> </a:t>
          </a:r>
          <a:r>
            <a:rPr lang="es-MX" altLang="en-US" sz="1600" dirty="0" err="1">
              <a:sym typeface="+mn-ea"/>
            </a:rPr>
            <a:t>Fill</a:t>
          </a:r>
          <a:r>
            <a:rPr lang="es-MX" altLang="en-US" sz="1600" dirty="0">
              <a:sym typeface="+mn-ea"/>
            </a:rPr>
            <a:t> </a:t>
          </a:r>
          <a:r>
            <a:rPr lang="es-MX" altLang="en-US" sz="1600" dirty="0" err="1">
              <a:sym typeface="+mn-ea"/>
            </a:rPr>
            <a:t>Seal</a:t>
          </a:r>
          <a:r>
            <a:rPr lang="es-CO" altLang="es-MX" sz="1600" dirty="0">
              <a:sym typeface="+mn-ea"/>
            </a:rPr>
            <a:t>.</a:t>
          </a:r>
          <a:endParaRPr lang="es-CO" altLang="es-ES" sz="1600" dirty="0" smtClean="0"/>
        </a:p>
      </dgm:t>
    </dgm:pt>
    <dgm:pt modelId="{D021F100-97C9-4F47-A0F9-C07BD7FEE49B}" type="parTrans" cxnId="{6DC8F7F2-C035-4970-81D6-855907E6190B}">
      <dgm:prSet/>
      <dgm:spPr/>
      <dgm:t>
        <a:bodyPr/>
        <a:lstStyle/>
        <a:p>
          <a:endParaRPr lang="es-ES"/>
        </a:p>
      </dgm:t>
    </dgm:pt>
    <dgm:pt modelId="{CCE54D6C-F244-4C0C-96F1-F5C40DDF50C4}" type="sibTrans" cxnId="{6DC8F7F2-C035-4970-81D6-855907E6190B}">
      <dgm:prSet/>
      <dgm:spPr/>
      <dgm:t>
        <a:bodyPr/>
        <a:lstStyle/>
        <a:p>
          <a:endParaRPr lang="es-ES"/>
        </a:p>
      </dgm:t>
    </dgm:pt>
    <dgm:pt modelId="{0B3A01C8-3D25-47AF-85A1-B5ECB8A5DB17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800" dirty="0" smtClean="0"/>
            <a:t> </a:t>
          </a:r>
          <a:r>
            <a:rPr lang="es-CO" altLang="es-ES" sz="1800" dirty="0" smtClean="0"/>
            <a:t>Tema 5</a:t>
          </a:r>
          <a:r>
            <a:rPr lang="es-ES" sz="1800" dirty="0" smtClean="0"/>
            <a:t> </a:t>
          </a:r>
          <a:endParaRPr lang="es-ES" sz="1800" dirty="0"/>
        </a:p>
      </dgm:t>
    </dgm:pt>
    <dgm:pt modelId="{9387629C-6585-457A-A4D9-B9DF01E00779}" type="parTrans" cxnId="{689FE472-6D05-498C-8311-FD59163F43DA}">
      <dgm:prSet/>
      <dgm:spPr/>
      <dgm:t>
        <a:bodyPr/>
        <a:lstStyle/>
        <a:p>
          <a:endParaRPr lang="es-ES"/>
        </a:p>
      </dgm:t>
    </dgm:pt>
    <dgm:pt modelId="{73001D9C-B99E-4D06-A989-C8B91AF172C2}" type="sibTrans" cxnId="{689FE472-6D05-498C-8311-FD59163F43DA}">
      <dgm:prSet/>
      <dgm:spPr/>
      <dgm:t>
        <a:bodyPr/>
        <a:lstStyle/>
        <a:p>
          <a:endParaRPr lang="es-ES"/>
        </a:p>
      </dgm:t>
    </dgm:pt>
    <dgm:pt modelId="{9F0E4AD0-D218-4000-9E17-DA5DF8817C4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Desempeño de la prueba</a:t>
          </a:r>
          <a:endParaRPr lang="es-CO" altLang="es-MX" sz="1600" dirty="0"/>
        </a:p>
      </dgm:t>
    </dgm:pt>
    <dgm:pt modelId="{9DFD86E8-07E4-4666-B52A-5B79A5CD91C3}" type="parTrans" cxnId="{271C5B18-6E71-4E6D-AB79-4670A128FE51}">
      <dgm:prSet/>
      <dgm:spPr/>
      <dgm:t>
        <a:bodyPr/>
        <a:lstStyle/>
        <a:p>
          <a:endParaRPr lang="es-ES"/>
        </a:p>
      </dgm:t>
    </dgm:pt>
    <dgm:pt modelId="{99976528-D652-4234-9FCC-63080CAB7CFD}" type="sibTrans" cxnId="{271C5B18-6E71-4E6D-AB79-4670A128FE51}">
      <dgm:prSet/>
      <dgm:spPr/>
      <dgm:t>
        <a:bodyPr/>
        <a:lstStyle/>
        <a:p>
          <a:endParaRPr lang="es-ES"/>
        </a:p>
      </dgm:t>
    </dgm:pt>
    <dgm:pt modelId="{83A40E93-826E-4953-8A1A-A5688A802E4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Selección del medio de crecimiento (</a:t>
          </a:r>
          <a:r>
            <a:rPr lang="es-MX" altLang="en-US" sz="1600" dirty="0" smtClean="0">
              <a:sym typeface="+mn-ea"/>
            </a:rPr>
            <a:t>cultivo) Volumen de llenado</a:t>
          </a:r>
          <a:endParaRPr lang="es-MX" altLang="en-US" sz="1600" dirty="0">
            <a:sym typeface="+mn-ea"/>
          </a:endParaRPr>
        </a:p>
      </dgm:t>
    </dgm:pt>
    <dgm:pt modelId="{CE9029B9-6C25-4B22-8774-1B045E462F5E}" type="parTrans" cxnId="{3E14A8CF-226B-4DA5-848F-9C937D4BABDE}">
      <dgm:prSet/>
      <dgm:spPr/>
      <dgm:t>
        <a:bodyPr/>
        <a:lstStyle/>
        <a:p>
          <a:endParaRPr lang="es-ES"/>
        </a:p>
      </dgm:t>
    </dgm:pt>
    <dgm:pt modelId="{27573799-362F-4D40-A5E1-1053A4655F41}" type="sibTrans" cxnId="{3E14A8CF-226B-4DA5-848F-9C937D4BABDE}">
      <dgm:prSet/>
      <dgm:spPr/>
      <dgm:t>
        <a:bodyPr/>
        <a:lstStyle/>
        <a:p>
          <a:endParaRPr lang="es-ES"/>
        </a:p>
      </dgm:t>
    </dgm:pt>
    <dgm:pt modelId="{625E7798-B983-4F9D-96D6-322FE964A415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1800" dirty="0" smtClean="0"/>
            <a:t>Tema</a:t>
          </a:r>
          <a:r>
            <a:rPr lang="es-ES" sz="1800" dirty="0" smtClean="0"/>
            <a:t>  6</a:t>
          </a:r>
          <a:endParaRPr lang="es-CO" altLang="es-ES" sz="1800" dirty="0" smtClean="0"/>
        </a:p>
      </dgm:t>
    </dgm:pt>
    <dgm:pt modelId="{B97211AE-2018-4EC3-8927-148D3BC8099E}" type="parTrans" cxnId="{985CD3CC-016F-4EBB-81FA-67A667103C15}">
      <dgm:prSet/>
      <dgm:spPr/>
      <dgm:t>
        <a:bodyPr/>
        <a:lstStyle/>
        <a:p>
          <a:endParaRPr lang="es-ES"/>
        </a:p>
      </dgm:t>
    </dgm:pt>
    <dgm:pt modelId="{839394BA-D065-48DA-9CD5-259CC0A77F93}" type="sibTrans" cxnId="{985CD3CC-016F-4EBB-81FA-67A667103C15}">
      <dgm:prSet/>
      <dgm:spPr/>
      <dgm:t>
        <a:bodyPr/>
        <a:lstStyle/>
        <a:p>
          <a:endParaRPr lang="es-ES"/>
        </a:p>
      </dgm:t>
    </dgm:pt>
    <dgm:pt modelId="{BB348609-F5A7-4A9A-A2EA-11ADDAA6F68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Preparación y ejecución de la prueba</a:t>
          </a:r>
          <a:endParaRPr lang="es-MX" altLang="en-US" sz="1600" dirty="0"/>
        </a:p>
      </dgm:t>
    </dgm:pt>
    <dgm:pt modelId="{17622BDF-B9D3-4045-85B3-0FA370EEAF19}" type="parTrans" cxnId="{27719FE0-21D7-47A0-8C8C-3F3968EA6DF0}">
      <dgm:prSet/>
      <dgm:spPr/>
      <dgm:t>
        <a:bodyPr/>
        <a:lstStyle/>
        <a:p>
          <a:endParaRPr lang="es-ES"/>
        </a:p>
      </dgm:t>
    </dgm:pt>
    <dgm:pt modelId="{B0272599-5E01-43A2-980C-34C93E2BDE92}" type="sibTrans" cxnId="{27719FE0-21D7-47A0-8C8C-3F3968EA6DF0}">
      <dgm:prSet/>
      <dgm:spPr/>
      <dgm:t>
        <a:bodyPr/>
        <a:lstStyle/>
        <a:p>
          <a:endParaRPr lang="es-ES"/>
        </a:p>
      </dgm:t>
    </dgm:pt>
    <dgm:pt modelId="{69E18DD4-ACA6-4881-8407-8AB1F56B9A0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MX" sz="1600" dirty="0">
              <a:sym typeface="+mn-ea"/>
            </a:rPr>
            <a:t>Con</a:t>
          </a:r>
          <a:r>
            <a:rPr lang="es-MX" altLang="en-US" sz="1600" dirty="0" err="1">
              <a:sym typeface="+mn-ea"/>
            </a:rPr>
            <a:t>diciones</a:t>
          </a:r>
          <a:r>
            <a:rPr lang="es-MX" altLang="en-US" sz="1600" dirty="0">
              <a:sym typeface="+mn-ea"/>
            </a:rPr>
            <a:t> de incubación.</a:t>
          </a:r>
          <a:endParaRPr lang="es-MX" altLang="en-US" sz="1600" dirty="0"/>
        </a:p>
      </dgm:t>
    </dgm:pt>
    <dgm:pt modelId="{44AC18CE-ED94-4EC3-B2B9-16DD2BF47749}" type="parTrans" cxnId="{9BC9CE69-7D8A-4708-A43E-615076F1B051}">
      <dgm:prSet/>
      <dgm:spPr/>
      <dgm:t>
        <a:bodyPr/>
        <a:lstStyle/>
        <a:p>
          <a:endParaRPr lang="es-ES"/>
        </a:p>
      </dgm:t>
    </dgm:pt>
    <dgm:pt modelId="{897A6CF2-4741-4BF1-AAAA-09152599D1EF}" type="sibTrans" cxnId="{9BC9CE69-7D8A-4708-A43E-615076F1B051}">
      <dgm:prSet/>
      <dgm:spPr/>
      <dgm:t>
        <a:bodyPr/>
        <a:lstStyle/>
        <a:p>
          <a:endParaRPr lang="es-ES"/>
        </a:p>
      </dgm:t>
    </dgm:pt>
    <dgm:pt modelId="{328580F6-D60E-4A10-B7F3-D37F24983AE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Inspección y lectura del ensayo</a:t>
          </a:r>
          <a:endParaRPr lang="es-MX" altLang="en-US" sz="1600" dirty="0"/>
        </a:p>
      </dgm:t>
    </dgm:pt>
    <dgm:pt modelId="{F90BC2C4-9ED2-4745-AEE3-84D1FFD570C8}" type="parTrans" cxnId="{EA3DE8BC-D3B0-41DA-B539-CEEA0F94B23C}">
      <dgm:prSet/>
      <dgm:spPr/>
      <dgm:t>
        <a:bodyPr/>
        <a:lstStyle/>
        <a:p>
          <a:endParaRPr lang="es-ES"/>
        </a:p>
      </dgm:t>
    </dgm:pt>
    <dgm:pt modelId="{ADC1FA57-43FA-40D8-B8AC-7B7CF98F39B2}" type="sibTrans" cxnId="{EA3DE8BC-D3B0-41DA-B539-CEEA0F94B23C}">
      <dgm:prSet/>
      <dgm:spPr/>
      <dgm:t>
        <a:bodyPr/>
        <a:lstStyle/>
        <a:p>
          <a:endParaRPr lang="es-ES"/>
        </a:p>
      </dgm:t>
    </dgm:pt>
    <dgm:pt modelId="{FD440242-7102-408F-A208-C9E4B357D8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600" dirty="0">
              <a:sym typeface="+mn-ea"/>
            </a:rPr>
            <a:t>Frecuencia de ensayo</a:t>
          </a:r>
          <a:endParaRPr lang="es-MX" altLang="en-US" sz="1600" dirty="0" smtClean="0">
            <a:sym typeface="+mn-ea"/>
          </a:endParaRPr>
        </a:p>
      </dgm:t>
    </dgm:pt>
    <dgm:pt modelId="{6D7C6BC6-EFD0-4B86-8478-5D8D76F6B3AF}" type="parTrans" cxnId="{44D43FE2-FB83-450C-801E-958087332946}">
      <dgm:prSet/>
      <dgm:spPr/>
      <dgm:t>
        <a:bodyPr/>
        <a:lstStyle/>
        <a:p>
          <a:endParaRPr lang="es-ES"/>
        </a:p>
      </dgm:t>
    </dgm:pt>
    <dgm:pt modelId="{A978AF1C-A537-45F5-B8B9-FDE96E9DC508}" type="sibTrans" cxnId="{44D43FE2-FB83-450C-801E-958087332946}">
      <dgm:prSet/>
      <dgm:spPr/>
      <dgm:t>
        <a:bodyPr/>
        <a:lstStyle/>
        <a:p>
          <a:endParaRPr lang="es-ES"/>
        </a:p>
      </dgm:t>
    </dgm:pt>
    <dgm:pt modelId="{F089166A-930C-4781-BFBC-C90404BE6418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800" dirty="0" smtClean="0">
              <a:sym typeface="+mn-ea"/>
            </a:rPr>
            <a:t>Procedimientos de ensayo para la validación del llenado de medios en diferentes formas farmacéuticas</a:t>
          </a:r>
          <a:r>
            <a:rPr lang="es-ES" sz="1800" dirty="0" smtClean="0">
              <a:sym typeface="+mn-ea"/>
            </a:rPr>
            <a:t> </a:t>
          </a:r>
          <a:endParaRPr lang="es-ES" sz="1800" dirty="0" smtClean="0"/>
        </a:p>
      </dgm:t>
    </dgm:pt>
    <dgm:pt modelId="{602A273D-5BE1-4B5D-8045-545F2A60E83B}" type="parTrans" cxnId="{63A52795-D94B-4CE2-95CB-8C264558EB82}">
      <dgm:prSet/>
      <dgm:spPr/>
    </dgm:pt>
    <dgm:pt modelId="{AA80C857-E2BC-4561-B730-0A0B11BB8F6F}" type="sibTrans" cxnId="{63A52795-D94B-4CE2-95CB-8C264558EB82}">
      <dgm:prSet/>
      <dgm:spPr/>
    </dgm:pt>
    <dgm:pt modelId="{5151545E-A08F-48C2-990D-9FEDA2342C97}" type="pres">
      <dgm:prSet presAssocID="{6B22A322-F6A5-4D6C-A122-961BDC99E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ED49A-829B-4B31-8712-D458A7783F65}" type="pres">
      <dgm:prSet presAssocID="{86741D96-0742-4A76-A548-0B8C5E24B2C3}" presName="linNode" presStyleCnt="0"/>
      <dgm:spPr/>
    </dgm:pt>
    <dgm:pt modelId="{92F637A4-EF8D-46E0-926E-0970A7AB1DFD}" type="pres">
      <dgm:prSet presAssocID="{86741D96-0742-4A76-A548-0B8C5E24B2C3}" presName="parentText" presStyleLbl="node1" presStyleIdx="0" presStyleCnt="3" custScaleX="72075" custScaleY="44820" custLinFactNeighborX="-20" custLinFactNeighborY="126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EC137-0956-459C-B0D2-A8D4E37DB5AF}" type="pres">
      <dgm:prSet presAssocID="{86741D96-0742-4A76-A548-0B8C5E24B2C3}" presName="descendantText" presStyleLbl="alignAccFollowNode1" presStyleIdx="0" presStyleCnt="3" custScaleX="115821" custScaleY="56250" custLinFactNeighborX="1608" custLinFactNeighborY="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642A4-BFFB-4833-BD2F-08F24405089C}" type="pres">
      <dgm:prSet presAssocID="{0BA69F2A-86AC-4E86-8078-B974E6BDAE08}" presName="sp" presStyleCnt="0"/>
      <dgm:spPr/>
    </dgm:pt>
    <dgm:pt modelId="{8A771BD7-D3D2-4822-8A63-A65689ECAC8B}" type="pres">
      <dgm:prSet presAssocID="{0B3A01C8-3D25-47AF-85A1-B5ECB8A5DB17}" presName="linNode" presStyleCnt="0"/>
      <dgm:spPr/>
    </dgm:pt>
    <dgm:pt modelId="{DCA52DBF-FFF1-4B37-8578-2BB4DD70105F}" type="pres">
      <dgm:prSet presAssocID="{0B3A01C8-3D25-47AF-85A1-B5ECB8A5DB17}" presName="parentText" presStyleLbl="node1" presStyleIdx="1" presStyleCnt="3" custScaleX="72075" custScaleY="34619" custLinFactNeighborX="-20" custLinFactNeighborY="-1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553FC-8053-4968-831F-53B39EDFCF7E}" type="pres">
      <dgm:prSet presAssocID="{0B3A01C8-3D25-47AF-85A1-B5ECB8A5DB17}" presName="descendantText" presStyleLbl="alignAccFollowNode1" presStyleIdx="1" presStyleCnt="3" custScaleX="115821" custScaleY="40538" custLinFactNeighborX="-217" custLinFactNeighborY="1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CA9DD-6883-4E21-8AAA-D18305B74559}" type="pres">
      <dgm:prSet presAssocID="{73001D9C-B99E-4D06-A989-C8B91AF172C2}" presName="sp" presStyleCnt="0"/>
      <dgm:spPr/>
    </dgm:pt>
    <dgm:pt modelId="{EEB76550-8F22-41F0-8062-C93D52605437}" type="pres">
      <dgm:prSet presAssocID="{625E7798-B983-4F9D-96D6-322FE964A415}" presName="linNode" presStyleCnt="0"/>
      <dgm:spPr/>
    </dgm:pt>
    <dgm:pt modelId="{67DD8079-007B-4916-9501-59A49EB2D880}" type="pres">
      <dgm:prSet presAssocID="{625E7798-B983-4F9D-96D6-322FE964A415}" presName="parentText" presStyleLbl="node1" presStyleIdx="2" presStyleCnt="3" custScaleX="72075" custScaleY="36102" custLinFactNeighborX="706" custLinFactNeighborY="-22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ABF3F5-B1B7-404F-8ED5-3F0EC552176A}" type="pres">
      <dgm:prSet presAssocID="{625E7798-B983-4F9D-96D6-322FE964A415}" presName="descendantText" presStyleLbl="alignAccFollowNode1" presStyleIdx="2" presStyleCnt="3" custScaleX="115821" custScaleY="42349" custLinFactNeighborX="-882" custLinFactNeighborY="-29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14A8CF-226B-4DA5-848F-9C937D4BABDE}" srcId="{0B3A01C8-3D25-47AF-85A1-B5ECB8A5DB17}" destId="{83A40E93-826E-4953-8A1A-A5688A802E4D}" srcOrd="1" destOrd="0" parTransId="{CE9029B9-6C25-4B22-8774-1B045E462F5E}" sibTransId="{27573799-362F-4D40-A5E1-1053A4655F41}"/>
    <dgm:cxn modelId="{27719FE0-21D7-47A0-8C8C-3F3968EA6DF0}" srcId="{625E7798-B983-4F9D-96D6-322FE964A415}" destId="{BB348609-F5A7-4A9A-A2EA-11ADDAA6F68C}" srcOrd="0" destOrd="0" parTransId="{17622BDF-B9D3-4045-85B3-0FA370EEAF19}" sibTransId="{B0272599-5E01-43A2-980C-34C93E2BDE92}"/>
    <dgm:cxn modelId="{985CD3CC-016F-4EBB-81FA-67A667103C15}" srcId="{6B22A322-F6A5-4D6C-A122-961BDC99E751}" destId="{625E7798-B983-4F9D-96D6-322FE964A415}" srcOrd="2" destOrd="0" parTransId="{B97211AE-2018-4EC3-8927-148D3BC8099E}" sibTransId="{839394BA-D065-48DA-9CD5-259CC0A77F93}"/>
    <dgm:cxn modelId="{63A52795-D94B-4CE2-95CB-8C264558EB82}" srcId="{86741D96-0742-4A76-A548-0B8C5E24B2C3}" destId="{F089166A-930C-4781-BFBC-C90404BE6418}" srcOrd="0" destOrd="0" parTransId="{602A273D-5BE1-4B5D-8045-545F2A60E83B}" sibTransId="{AA80C857-E2BC-4561-B730-0A0B11BB8F6F}"/>
    <dgm:cxn modelId="{EA3DE8BC-D3B0-41DA-B539-CEEA0F94B23C}" srcId="{625E7798-B983-4F9D-96D6-322FE964A415}" destId="{328580F6-D60E-4A10-B7F3-D37F24983AE9}" srcOrd="2" destOrd="0" parTransId="{F90BC2C4-9ED2-4745-AEE3-84D1FFD570C8}" sibTransId="{ADC1FA57-43FA-40D8-B8AC-7B7CF98F39B2}"/>
    <dgm:cxn modelId="{271C5B18-6E71-4E6D-AB79-4670A128FE51}" srcId="{0B3A01C8-3D25-47AF-85A1-B5ECB8A5DB17}" destId="{9F0E4AD0-D218-4000-9E17-DA5DF8817C4D}" srcOrd="0" destOrd="0" parTransId="{9DFD86E8-07E4-4666-B52A-5B79A5CD91C3}" sibTransId="{99976528-D652-4234-9FCC-63080CAB7CFD}"/>
    <dgm:cxn modelId="{E4263C52-D9D5-43CB-B7F7-3C3A981BDCAA}" type="presOf" srcId="{625E7798-B983-4F9D-96D6-322FE964A415}" destId="{67DD8079-007B-4916-9501-59A49EB2D880}" srcOrd="0" destOrd="0" presId="urn:microsoft.com/office/officeart/2005/8/layout/vList5"/>
    <dgm:cxn modelId="{16600374-7031-4555-9989-89F4680E790D}" type="presOf" srcId="{0B3A01C8-3D25-47AF-85A1-B5ECB8A5DB17}" destId="{DCA52DBF-FFF1-4B37-8578-2BB4DD70105F}" srcOrd="0" destOrd="0" presId="urn:microsoft.com/office/officeart/2005/8/layout/vList5"/>
    <dgm:cxn modelId="{BF35D116-B6BA-4463-8A25-5CA0555CA2F3}" srcId="{6B22A322-F6A5-4D6C-A122-961BDC99E751}" destId="{86741D96-0742-4A76-A548-0B8C5E24B2C3}" srcOrd="0" destOrd="0" parTransId="{D7FE70BB-A35C-4FC3-8BEC-B7213EA4E7A6}" sibTransId="{0BA69F2A-86AC-4E86-8078-B974E6BDAE08}"/>
    <dgm:cxn modelId="{E286B9AC-745F-4DE4-B860-E188A273E866}" type="presOf" srcId="{83A40E93-826E-4953-8A1A-A5688A802E4D}" destId="{E51553FC-8053-4968-831F-53B39EDFCF7E}" srcOrd="0" destOrd="1" presId="urn:microsoft.com/office/officeart/2005/8/layout/vList5"/>
    <dgm:cxn modelId="{7927DC60-2670-4D2B-9EC9-272965DED40F}" type="presOf" srcId="{86741D96-0742-4A76-A548-0B8C5E24B2C3}" destId="{92F637A4-EF8D-46E0-926E-0970A7AB1DFD}" srcOrd="0" destOrd="0" presId="urn:microsoft.com/office/officeart/2005/8/layout/vList5"/>
    <dgm:cxn modelId="{5DC589AF-0CFF-427D-BA6E-B5D934378CFC}" type="presOf" srcId="{328580F6-D60E-4A10-B7F3-D37F24983AE9}" destId="{1FABF3F5-B1B7-404F-8ED5-3F0EC552176A}" srcOrd="0" destOrd="2" presId="urn:microsoft.com/office/officeart/2005/8/layout/vList5"/>
    <dgm:cxn modelId="{5D009122-2ED5-40DA-B8FB-25F540BF9428}" type="presOf" srcId="{6B22A322-F6A5-4D6C-A122-961BDC99E751}" destId="{5151545E-A08F-48C2-990D-9FEDA2342C97}" srcOrd="0" destOrd="0" presId="urn:microsoft.com/office/officeart/2005/8/layout/vList5"/>
    <dgm:cxn modelId="{6DC8F7F2-C035-4970-81D6-855907E6190B}" srcId="{86741D96-0742-4A76-A548-0B8C5E24B2C3}" destId="{870B57FD-361E-4717-ACD0-0E715C4F538F}" srcOrd="1" destOrd="0" parTransId="{D021F100-97C9-4F47-A0F9-C07BD7FEE49B}" sibTransId="{CCE54D6C-F244-4C0C-96F1-F5C40DDF50C4}"/>
    <dgm:cxn modelId="{44D43FE2-FB83-450C-801E-958087332946}" srcId="{625E7798-B983-4F9D-96D6-322FE964A415}" destId="{FD440242-7102-408F-A208-C9E4B357D82E}" srcOrd="3" destOrd="0" parTransId="{6D7C6BC6-EFD0-4B86-8478-5D8D76F6B3AF}" sibTransId="{A978AF1C-A537-45F5-B8B9-FDE96E9DC508}"/>
    <dgm:cxn modelId="{9BC9CE69-7D8A-4708-A43E-615076F1B051}" srcId="{625E7798-B983-4F9D-96D6-322FE964A415}" destId="{69E18DD4-ACA6-4881-8407-8AB1F56B9A07}" srcOrd="1" destOrd="0" parTransId="{44AC18CE-ED94-4EC3-B2B9-16DD2BF47749}" sibTransId="{897A6CF2-4741-4BF1-AAAA-09152599D1EF}"/>
    <dgm:cxn modelId="{6C8B3E86-79EA-4FB3-9329-833A0901FC95}" type="presOf" srcId="{69E18DD4-ACA6-4881-8407-8AB1F56B9A07}" destId="{1FABF3F5-B1B7-404F-8ED5-3F0EC552176A}" srcOrd="0" destOrd="1" presId="urn:microsoft.com/office/officeart/2005/8/layout/vList5"/>
    <dgm:cxn modelId="{86BD44C2-EFDD-4690-A377-3A4D2A902B6B}" type="presOf" srcId="{9F0E4AD0-D218-4000-9E17-DA5DF8817C4D}" destId="{E51553FC-8053-4968-831F-53B39EDFCF7E}" srcOrd="0" destOrd="0" presId="urn:microsoft.com/office/officeart/2005/8/layout/vList5"/>
    <dgm:cxn modelId="{4DF39943-B3E9-478E-B35E-C8669B9C12B5}" type="presOf" srcId="{BB348609-F5A7-4A9A-A2EA-11ADDAA6F68C}" destId="{1FABF3F5-B1B7-404F-8ED5-3F0EC552176A}" srcOrd="0" destOrd="0" presId="urn:microsoft.com/office/officeart/2005/8/layout/vList5"/>
    <dgm:cxn modelId="{975F09C9-58F4-4896-B236-02EC86982F22}" type="presOf" srcId="{FD440242-7102-408F-A208-C9E4B357D82E}" destId="{1FABF3F5-B1B7-404F-8ED5-3F0EC552176A}" srcOrd="0" destOrd="3" presId="urn:microsoft.com/office/officeart/2005/8/layout/vList5"/>
    <dgm:cxn modelId="{689FE472-6D05-498C-8311-FD59163F43DA}" srcId="{6B22A322-F6A5-4D6C-A122-961BDC99E751}" destId="{0B3A01C8-3D25-47AF-85A1-B5ECB8A5DB17}" srcOrd="1" destOrd="0" parTransId="{9387629C-6585-457A-A4D9-B9DF01E00779}" sibTransId="{73001D9C-B99E-4D06-A989-C8B91AF172C2}"/>
    <dgm:cxn modelId="{34D98DF2-1649-479D-8949-C59639543614}" type="presOf" srcId="{F089166A-930C-4781-BFBC-C90404BE6418}" destId="{5DAEC137-0956-459C-B0D2-A8D4E37DB5AF}" srcOrd="0" destOrd="0" presId="urn:microsoft.com/office/officeart/2005/8/layout/vList5"/>
    <dgm:cxn modelId="{B37F2894-58D4-4245-8B1E-F81461B02353}" type="presOf" srcId="{870B57FD-361E-4717-ACD0-0E715C4F538F}" destId="{5DAEC137-0956-459C-B0D2-A8D4E37DB5AF}" srcOrd="0" destOrd="1" presId="urn:microsoft.com/office/officeart/2005/8/layout/vList5"/>
    <dgm:cxn modelId="{44A0A774-DD37-4332-A8D4-4D65636493D4}" type="presParOf" srcId="{5151545E-A08F-48C2-990D-9FEDA2342C97}" destId="{757ED49A-829B-4B31-8712-D458A7783F65}" srcOrd="0" destOrd="0" presId="urn:microsoft.com/office/officeart/2005/8/layout/vList5"/>
    <dgm:cxn modelId="{8B75573E-46E7-436C-AFE1-49AA2D209E81}" type="presParOf" srcId="{757ED49A-829B-4B31-8712-D458A7783F65}" destId="{92F637A4-EF8D-46E0-926E-0970A7AB1DFD}" srcOrd="0" destOrd="0" presId="urn:microsoft.com/office/officeart/2005/8/layout/vList5"/>
    <dgm:cxn modelId="{24B56F9A-5E31-4144-9B0A-8D00B97C496F}" type="presParOf" srcId="{757ED49A-829B-4B31-8712-D458A7783F65}" destId="{5DAEC137-0956-459C-B0D2-A8D4E37DB5AF}" srcOrd="1" destOrd="0" presId="urn:microsoft.com/office/officeart/2005/8/layout/vList5"/>
    <dgm:cxn modelId="{31D36B9A-EB5F-4F5F-BD51-E755B811F8F6}" type="presParOf" srcId="{5151545E-A08F-48C2-990D-9FEDA2342C97}" destId="{61B642A4-BFFB-4833-BD2F-08F24405089C}" srcOrd="1" destOrd="0" presId="urn:microsoft.com/office/officeart/2005/8/layout/vList5"/>
    <dgm:cxn modelId="{617FE066-1ED0-455B-98E4-C1A27314FE09}" type="presParOf" srcId="{5151545E-A08F-48C2-990D-9FEDA2342C97}" destId="{8A771BD7-D3D2-4822-8A63-A65689ECAC8B}" srcOrd="2" destOrd="0" presId="urn:microsoft.com/office/officeart/2005/8/layout/vList5"/>
    <dgm:cxn modelId="{2D22BD36-AFAD-4E0C-A00C-CECC5AC94997}" type="presParOf" srcId="{8A771BD7-D3D2-4822-8A63-A65689ECAC8B}" destId="{DCA52DBF-FFF1-4B37-8578-2BB4DD70105F}" srcOrd="0" destOrd="0" presId="urn:microsoft.com/office/officeart/2005/8/layout/vList5"/>
    <dgm:cxn modelId="{77A83A46-237D-4288-ABE5-F143E4EC4B6A}" type="presParOf" srcId="{8A771BD7-D3D2-4822-8A63-A65689ECAC8B}" destId="{E51553FC-8053-4968-831F-53B39EDFCF7E}" srcOrd="1" destOrd="0" presId="urn:microsoft.com/office/officeart/2005/8/layout/vList5"/>
    <dgm:cxn modelId="{B3EF8765-4551-493A-8D8B-2E7E4803B311}" type="presParOf" srcId="{5151545E-A08F-48C2-990D-9FEDA2342C97}" destId="{C29CA9DD-6883-4E21-8AAA-D18305B74559}" srcOrd="3" destOrd="0" presId="urn:microsoft.com/office/officeart/2005/8/layout/vList5"/>
    <dgm:cxn modelId="{A631AF5A-74E2-4CB8-8CEE-AC99F4DD1C8B}" type="presParOf" srcId="{5151545E-A08F-48C2-990D-9FEDA2342C97}" destId="{EEB76550-8F22-41F0-8062-C93D52605437}" srcOrd="4" destOrd="0" presId="urn:microsoft.com/office/officeart/2005/8/layout/vList5"/>
    <dgm:cxn modelId="{494D7392-D478-45E1-9B5C-878A6BBE6993}" type="presParOf" srcId="{EEB76550-8F22-41F0-8062-C93D52605437}" destId="{67DD8079-007B-4916-9501-59A49EB2D880}" srcOrd="0" destOrd="0" presId="urn:microsoft.com/office/officeart/2005/8/layout/vList5"/>
    <dgm:cxn modelId="{AF1C5A73-4B48-404E-9D00-3D038B95FCAC}" type="presParOf" srcId="{EEB76550-8F22-41F0-8062-C93D52605437}" destId="{1FABF3F5-B1B7-404F-8ED5-3F0EC552176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/>
      <dgm:spPr/>
      <dgm:t>
        <a:bodyPr/>
        <a:lstStyle/>
        <a:p>
          <a:r>
            <a:rPr lang="es-ES" b="1" dirty="0" smtClean="0"/>
            <a:t>Preparación de componentes</a:t>
          </a:r>
          <a:endParaRPr lang="es-ES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400" dirty="0" smtClean="0"/>
            <a:t>Pasar el medio por todos los equipos</a:t>
          </a:r>
          <a:endParaRPr lang="es-ES" sz="14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400" dirty="0" smtClean="0"/>
            <a:t>Muestreo, manipulación</a:t>
          </a:r>
          <a:endParaRPr lang="es-ES" sz="14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/>
        </a:p>
      </dgm:t>
    </dgm:pt>
    <dgm:pt modelId="{ECD73939-D934-4BED-ABDE-79415C654D19}">
      <dgm:prSet phldrT="[Texto]"/>
      <dgm:spPr/>
      <dgm:t>
        <a:bodyPr/>
        <a:lstStyle/>
        <a:p>
          <a:r>
            <a:rPr lang="es-ES" b="1" dirty="0" smtClean="0"/>
            <a:t>Llenado</a:t>
          </a:r>
          <a:endParaRPr lang="es-ES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/>
        </a:p>
      </dgm:t>
    </dgm:pt>
    <dgm:pt modelId="{72992CF3-7FAE-4FB7-9FE4-AFD314108D1B}">
      <dgm:prSet phldrT="[Texto]" custT="1"/>
      <dgm:spPr/>
      <dgm:t>
        <a:bodyPr/>
        <a:lstStyle/>
        <a:p>
          <a:r>
            <a:rPr lang="es-MX" sz="1200" dirty="0" smtClean="0"/>
            <a:t>Envases, equipos, accesorios, utensilios. Limpiarse y esterilizarse según POE</a:t>
          </a:r>
          <a:endParaRPr lang="es-ES" sz="1200" dirty="0"/>
        </a:p>
      </dgm:t>
    </dgm:pt>
    <dgm:pt modelId="{742E0247-440A-4AD7-A4C2-5D28B761BF8D}" type="parTrans" cxnId="{A7B70BB3-0A73-4E11-B9AA-70DBDC134F40}">
      <dgm:prSet/>
      <dgm:spPr/>
      <dgm:t>
        <a:bodyPr/>
        <a:lstStyle/>
        <a:p>
          <a:endParaRPr lang="es-ES"/>
        </a:p>
      </dgm:t>
    </dgm:pt>
    <dgm:pt modelId="{B1D55BFF-B401-496B-9CF8-C41538675C6E}" type="sibTrans" cxnId="{A7B70BB3-0A73-4E11-B9AA-70DBDC134F40}">
      <dgm:prSet/>
      <dgm:spPr/>
      <dgm:t>
        <a:bodyPr/>
        <a:lstStyle/>
        <a:p>
          <a:endParaRPr lang="es-ES"/>
        </a:p>
      </dgm:t>
    </dgm:pt>
    <dgm:pt modelId="{8286442C-3FC9-4F33-ACD6-7CEEDEC6EE6C}">
      <dgm:prSet phldrT="[Texto]" custT="1"/>
      <dgm:spPr/>
      <dgm:t>
        <a:bodyPr/>
        <a:lstStyle/>
        <a:p>
          <a:r>
            <a:rPr lang="es-MX" sz="1400" dirty="0" smtClean="0"/>
            <a:t>Operar llenadora a velocidad predeterminada</a:t>
          </a:r>
          <a:endParaRPr lang="es-ES" sz="1400" dirty="0"/>
        </a:p>
      </dgm:t>
    </dgm:pt>
    <dgm:pt modelId="{72F64DE7-C355-4D73-AF81-8995372BAF27}" type="parTrans" cxnId="{3FA1817C-1F84-4693-943A-DBAE0311A8F8}">
      <dgm:prSet/>
      <dgm:spPr/>
      <dgm:t>
        <a:bodyPr/>
        <a:lstStyle/>
        <a:p>
          <a:endParaRPr lang="es-ES"/>
        </a:p>
      </dgm:t>
    </dgm:pt>
    <dgm:pt modelId="{8AB6B820-92AD-4F0F-9885-37F77B5561C1}" type="sibTrans" cxnId="{3FA1817C-1F84-4693-943A-DBAE0311A8F8}">
      <dgm:prSet/>
      <dgm:spPr/>
      <dgm:t>
        <a:bodyPr/>
        <a:lstStyle/>
        <a:p>
          <a:endParaRPr lang="es-ES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400" dirty="0" smtClean="0"/>
            <a:t>Prueba de integridad, retenciones, recirculación </a:t>
          </a:r>
          <a:endParaRPr lang="es-ES" sz="14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/>
        </a:p>
      </dgm:t>
    </dgm:pt>
    <dgm:pt modelId="{F90D04CF-51D4-4914-9250-2BD6C67373CE}">
      <dgm:prSet phldrT="[Texto]" custT="1"/>
      <dgm:spPr/>
      <dgm:t>
        <a:bodyPr/>
        <a:lstStyle/>
        <a:p>
          <a:r>
            <a:rPr lang="es-MX" sz="1400" dirty="0" smtClean="0"/>
            <a:t>Tiempo de trabajo y número de personas</a:t>
          </a:r>
          <a:endParaRPr lang="es-ES" sz="1400" dirty="0"/>
        </a:p>
      </dgm:t>
    </dgm:pt>
    <dgm:pt modelId="{08CD9F73-7F86-416F-8E0F-B7F82992B776}" type="parTrans" cxnId="{36BDD363-E770-44C4-8C24-AA7D09517544}">
      <dgm:prSet/>
      <dgm:spPr/>
      <dgm:t>
        <a:bodyPr/>
        <a:lstStyle/>
        <a:p>
          <a:endParaRPr lang="es-ES"/>
        </a:p>
      </dgm:t>
    </dgm:pt>
    <dgm:pt modelId="{7B20C99A-BC36-4998-B2DD-D01341AE04EB}" type="sibTrans" cxnId="{36BDD363-E770-44C4-8C24-AA7D09517544}">
      <dgm:prSet/>
      <dgm:spPr/>
      <dgm:t>
        <a:bodyPr/>
        <a:lstStyle/>
        <a:p>
          <a:endParaRPr lang="es-ES"/>
        </a:p>
      </dgm:t>
    </dgm:pt>
    <dgm:pt modelId="{C038DCBF-24EB-4EAA-990B-2595050EF826}">
      <dgm:prSet phldrT="[Texto]" custT="1"/>
      <dgm:spPr/>
      <dgm:t>
        <a:bodyPr/>
        <a:lstStyle/>
        <a:p>
          <a:r>
            <a:rPr lang="es-MX" sz="1200" dirty="0" smtClean="0"/>
            <a:t>Llenar y sellar aplicando las acciones de rutina como ajuste de peso</a:t>
          </a:r>
          <a:endParaRPr lang="es-ES" sz="1200" dirty="0"/>
        </a:p>
      </dgm:t>
    </dgm:pt>
    <dgm:pt modelId="{F6309CDF-F6F1-47BC-A9F0-72BEB9020C44}" type="parTrans" cxnId="{8B82F439-1B27-4C0C-B9AE-132104FDD11C}">
      <dgm:prSet/>
      <dgm:spPr/>
      <dgm:t>
        <a:bodyPr/>
        <a:lstStyle/>
        <a:p>
          <a:endParaRPr lang="es-ES"/>
        </a:p>
      </dgm:t>
    </dgm:pt>
    <dgm:pt modelId="{B9143C6E-94EA-4773-9C86-4D98851BF1EA}" type="sibTrans" cxnId="{8B82F439-1B27-4C0C-B9AE-132104FDD11C}">
      <dgm:prSet/>
      <dgm:spPr/>
      <dgm:t>
        <a:bodyPr/>
        <a:lstStyle/>
        <a:p>
          <a:endParaRPr lang="es-ES"/>
        </a:p>
      </dgm:t>
    </dgm:pt>
    <dgm:pt modelId="{A68A765C-CB6A-4056-9756-69924EC6CFC9}">
      <dgm:prSet phldrT="[Texto]" custT="1"/>
      <dgm:spPr/>
      <dgm:t>
        <a:bodyPr/>
        <a:lstStyle/>
        <a:p>
          <a:r>
            <a:rPr lang="es-MX" sz="1400" dirty="0" smtClean="0"/>
            <a:t>Invertir y girar para obligar contacto con el cierre</a:t>
          </a:r>
          <a:endParaRPr lang="es-ES" sz="1400" dirty="0"/>
        </a:p>
      </dgm:t>
    </dgm:pt>
    <dgm:pt modelId="{94FDD149-5BDF-48C7-834F-27543A52F429}" type="parTrans" cxnId="{A81291A2-E5AF-48A7-8688-239F27763923}">
      <dgm:prSet/>
      <dgm:spPr/>
      <dgm:t>
        <a:bodyPr/>
        <a:lstStyle/>
        <a:p>
          <a:endParaRPr lang="es-ES"/>
        </a:p>
      </dgm:t>
    </dgm:pt>
    <dgm:pt modelId="{ED1C1D8C-6600-44AE-9107-59A2BFDBD7A6}" type="sibTrans" cxnId="{A81291A2-E5AF-48A7-8688-239F27763923}">
      <dgm:prSet/>
      <dgm:spPr/>
      <dgm:t>
        <a:bodyPr/>
        <a:lstStyle/>
        <a:p>
          <a:endParaRPr lang="es-ES"/>
        </a:p>
      </dgm:t>
    </dgm:pt>
    <dgm:pt modelId="{590E25E5-D249-4D6F-AAE1-2EC03B6C2B1E}">
      <dgm:prSet phldrT="[Texto]"/>
      <dgm:spPr/>
      <dgm:t>
        <a:bodyPr/>
        <a:lstStyle/>
        <a:p>
          <a:r>
            <a:rPr lang="es-MX" dirty="0" smtClean="0"/>
            <a:t>Acciones rutinarias</a:t>
          </a:r>
          <a:endParaRPr lang="es-ES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/>
        </a:p>
      </dgm:t>
    </dgm:pt>
    <dgm:pt modelId="{1BA1A9EB-B65B-4728-8130-9A04A09261DD}">
      <dgm:prSet phldrT="[Texto]" custT="1"/>
      <dgm:spPr/>
      <dgm:t>
        <a:bodyPr/>
        <a:lstStyle/>
        <a:p>
          <a:r>
            <a:rPr lang="es-MX" sz="1200" dirty="0" smtClean="0"/>
            <a:t>Recoger, secuencialmente numeradas y Anotar tiempo de recolección</a:t>
          </a:r>
          <a:endParaRPr lang="es-ES" sz="1200" dirty="0"/>
        </a:p>
      </dgm:t>
    </dgm:pt>
    <dgm:pt modelId="{A33B2814-E68D-4DBD-973B-98FC8EF118A4}" type="parTrans" cxnId="{3A01D89D-62DF-4FCA-902D-5642873D9F58}">
      <dgm:prSet/>
      <dgm:spPr/>
      <dgm:t>
        <a:bodyPr/>
        <a:lstStyle/>
        <a:p>
          <a:endParaRPr lang="es-ES"/>
        </a:p>
      </dgm:t>
    </dgm:pt>
    <dgm:pt modelId="{E10CB582-F498-4D16-8D38-0E0F9F99B7A1}" type="sibTrans" cxnId="{3A01D89D-62DF-4FCA-902D-5642873D9F58}">
      <dgm:prSet/>
      <dgm:spPr/>
      <dgm:t>
        <a:bodyPr/>
        <a:lstStyle/>
        <a:p>
          <a:endParaRPr lang="es-ES"/>
        </a:p>
      </dgm:t>
    </dgm:pt>
    <dgm:pt modelId="{79F5AFE5-7719-4F09-BD10-7DB1C3558A0F}">
      <dgm:prSet phldrT="[Texto]" custT="1"/>
      <dgm:spPr/>
      <dgm:t>
        <a:bodyPr/>
        <a:lstStyle/>
        <a:p>
          <a:r>
            <a: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ajustes de peso</a:t>
          </a:r>
          <a:endParaRPr lang="es-ES" sz="14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/>
        </a:p>
      </dgm:t>
    </dgm:pt>
    <dgm:pt modelId="{07F88E8A-ADF6-44C9-B9CC-19230DADC6DF}">
      <dgm:prSet phldrT="[Texto]" custT="1"/>
      <dgm:spPr/>
      <dgm:t>
        <a:bodyPr/>
        <a:lstStyle/>
        <a:p>
          <a:r>
            <a: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Alimentación de envases</a:t>
          </a:r>
          <a:endParaRPr lang="es-ES" sz="1400" dirty="0"/>
        </a:p>
      </dgm:t>
    </dgm:pt>
    <dgm:pt modelId="{CD287E75-6A7C-414B-93E1-039F2AC0B1AA}" type="parTrans" cxnId="{771BF66C-B62A-4FF5-8B34-C1EFADC67046}">
      <dgm:prSet/>
      <dgm:spPr/>
      <dgm:t>
        <a:bodyPr/>
        <a:lstStyle/>
        <a:p>
          <a:endParaRPr lang="es-ES"/>
        </a:p>
      </dgm:t>
    </dgm:pt>
    <dgm:pt modelId="{0B279A14-3F58-4A94-B628-42385F49BD6E}" type="sibTrans" cxnId="{771BF66C-B62A-4FF5-8B34-C1EFADC67046}">
      <dgm:prSet/>
      <dgm:spPr/>
      <dgm:t>
        <a:bodyPr/>
        <a:lstStyle/>
        <a:p>
          <a:endParaRPr lang="es-ES"/>
        </a:p>
      </dgm:t>
    </dgm:pt>
    <dgm:pt modelId="{467A327B-BC6D-4461-B978-AFDD744369AB}">
      <dgm:prSet phldrT="[Texto]" custT="1"/>
      <dgm:spPr/>
      <dgm:t>
        <a:bodyPr/>
        <a:lstStyle/>
        <a:p>
          <a:r>
            <a: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Adición de componentes</a:t>
          </a:r>
          <a:endParaRPr lang="es-ES" sz="1400" dirty="0"/>
        </a:p>
      </dgm:t>
    </dgm:pt>
    <dgm:pt modelId="{C3BE3A54-7611-4169-8B21-9C9BFADE1928}" type="parTrans" cxnId="{68490CED-B441-4EE7-A3AF-18F8BFC5BF05}">
      <dgm:prSet/>
      <dgm:spPr/>
      <dgm:t>
        <a:bodyPr/>
        <a:lstStyle/>
        <a:p>
          <a:endParaRPr lang="es-ES"/>
        </a:p>
      </dgm:t>
    </dgm:pt>
    <dgm:pt modelId="{A07E9974-7153-4862-BB43-D14478E72865}" type="sibTrans" cxnId="{68490CED-B441-4EE7-A3AF-18F8BFC5BF05}">
      <dgm:prSet/>
      <dgm:spPr/>
      <dgm:t>
        <a:bodyPr/>
        <a:lstStyle/>
        <a:p>
          <a:endParaRPr lang="es-ES"/>
        </a:p>
      </dgm:t>
    </dgm:pt>
    <dgm:pt modelId="{E06189BC-DE48-48E3-86CD-60ABA467856F}">
      <dgm:prSet phldrT="[Texto]" custT="1"/>
      <dgm:spPr/>
      <dgm:t>
        <a:bodyPr/>
        <a:lstStyle/>
        <a:p>
          <a:r>
            <a: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Cambio de bomba de llenado</a:t>
          </a:r>
          <a:endParaRPr lang="es-ES" sz="1400" dirty="0"/>
        </a:p>
      </dgm:t>
    </dgm:pt>
    <dgm:pt modelId="{F2C31F3B-770F-4DC1-B4CD-7638D8D7D8DC}" type="parTrans" cxnId="{B83F9C32-1442-42CD-9332-88E2C85E5D5C}">
      <dgm:prSet/>
      <dgm:spPr/>
      <dgm:t>
        <a:bodyPr/>
        <a:lstStyle/>
        <a:p>
          <a:endParaRPr lang="es-ES"/>
        </a:p>
      </dgm:t>
    </dgm:pt>
    <dgm:pt modelId="{A54F3B9D-B13E-4DD5-8A37-24CD3F477D29}" type="sibTrans" cxnId="{B83F9C32-1442-42CD-9332-88E2C85E5D5C}">
      <dgm:prSet/>
      <dgm:spPr/>
      <dgm:t>
        <a:bodyPr/>
        <a:lstStyle/>
        <a:p>
          <a:endParaRPr lang="es-ES"/>
        </a:p>
      </dgm:t>
    </dgm:pt>
    <dgm:pt modelId="{73A9C886-70AC-4338-8222-CE3ECD9F7E5E}">
      <dgm:prSet phldrT="[Texto]" custT="1"/>
      <dgm:spPr/>
      <dgm:t>
        <a:bodyPr/>
        <a:lstStyle/>
        <a:p>
          <a:r>
            <a: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Cambio de filtro, </a:t>
          </a:r>
          <a:r>
            <a:rPr kumimoji="0" lang="es-ES" sz="14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etc</a:t>
          </a:r>
          <a:endParaRPr lang="es-ES" sz="1400" dirty="0"/>
        </a:p>
      </dgm:t>
    </dgm:pt>
    <dgm:pt modelId="{47F14D1B-2C6E-427B-8181-C7868C467412}" type="parTrans" cxnId="{F0E4C3ED-F37F-4426-81C8-C35AD04CAA5E}">
      <dgm:prSet/>
      <dgm:spPr/>
      <dgm:t>
        <a:bodyPr/>
        <a:lstStyle/>
        <a:p>
          <a:endParaRPr lang="es-ES"/>
        </a:p>
      </dgm:t>
    </dgm:pt>
    <dgm:pt modelId="{A898B228-6FCA-4C21-B71E-A8F1F5BE8FD4}" type="sibTrans" cxnId="{F0E4C3ED-F37F-4426-81C8-C35AD04CAA5E}">
      <dgm:prSet/>
      <dgm:spPr/>
      <dgm:t>
        <a:bodyPr/>
        <a:lstStyle/>
        <a:p>
          <a:endParaRPr lang="es-ES"/>
        </a:p>
      </dgm:t>
    </dgm:pt>
    <dgm:pt modelId="{A50323A1-A073-479A-9A82-6279E047927F}">
      <dgm:prSet phldrT="[Texto]"/>
      <dgm:spPr/>
      <dgm:t>
        <a:bodyPr/>
        <a:lstStyle/>
        <a:p>
          <a:r>
            <a:rPr lang="es-MX" dirty="0" smtClean="0"/>
            <a:t>ENVASADO</a:t>
          </a:r>
          <a:endParaRPr lang="es-ES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400" dirty="0" smtClean="0"/>
            <a:t>Viales</a:t>
          </a:r>
          <a:endParaRPr lang="es-ES" sz="1400" dirty="0"/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/>
        </a:p>
      </dgm:t>
    </dgm:pt>
    <dgm:pt modelId="{DEB2324B-9A68-4520-A034-C064E82433C0}">
      <dgm:prSet phldrT="[Texto]" custT="1"/>
      <dgm:spPr/>
      <dgm:t>
        <a:bodyPr/>
        <a:lstStyle/>
        <a:p>
          <a:r>
            <a:rPr lang="es-MX" sz="1400" dirty="0" smtClean="0"/>
            <a:t>Ampollas</a:t>
          </a:r>
          <a:endParaRPr lang="es-ES" sz="1400" dirty="0"/>
        </a:p>
      </dgm:t>
    </dgm:pt>
    <dgm:pt modelId="{2C789D7B-9A92-4952-81B7-1F72DBEC3923}" type="parTrans" cxnId="{62503B62-9118-4D46-9E9F-7554B498D3E6}">
      <dgm:prSet/>
      <dgm:spPr/>
      <dgm:t>
        <a:bodyPr/>
        <a:lstStyle/>
        <a:p>
          <a:endParaRPr lang="es-ES"/>
        </a:p>
      </dgm:t>
    </dgm:pt>
    <dgm:pt modelId="{3F1105FD-1B0B-4256-A336-16FCCA12AC28}" type="sibTrans" cxnId="{62503B62-9118-4D46-9E9F-7554B498D3E6}">
      <dgm:prSet/>
      <dgm:spPr/>
      <dgm:t>
        <a:bodyPr/>
        <a:lstStyle/>
        <a:p>
          <a:endParaRPr lang="es-ES"/>
        </a:p>
      </dgm:t>
    </dgm:pt>
    <dgm:pt modelId="{8E43DA1D-48CC-4F6A-BBB8-A7635A4F513E}">
      <dgm:prSet phldrT="[Texto]" custT="1"/>
      <dgm:spPr/>
      <dgm:t>
        <a:bodyPr/>
        <a:lstStyle/>
        <a:p>
          <a:r>
            <a:rPr lang="es-MX" sz="1400" dirty="0" smtClean="0"/>
            <a:t>Plásticos (gotas)</a:t>
          </a:r>
          <a:endParaRPr lang="es-ES" sz="1400" dirty="0"/>
        </a:p>
      </dgm:t>
    </dgm:pt>
    <dgm:pt modelId="{D3D26A2A-C210-4B7F-899D-790D44332227}" type="parTrans" cxnId="{BDC2183C-7305-4FE5-A355-FD9C4E0353F8}">
      <dgm:prSet/>
      <dgm:spPr/>
      <dgm:t>
        <a:bodyPr/>
        <a:lstStyle/>
        <a:p>
          <a:endParaRPr lang="es-ES"/>
        </a:p>
      </dgm:t>
    </dgm:pt>
    <dgm:pt modelId="{F5337109-697C-45FE-9B34-92CCA91CB418}" type="sibTrans" cxnId="{BDC2183C-7305-4FE5-A355-FD9C4E0353F8}">
      <dgm:prSet/>
      <dgm:spPr/>
      <dgm:t>
        <a:bodyPr/>
        <a:lstStyle/>
        <a:p>
          <a:endParaRPr lang="es-ES"/>
        </a:p>
      </dgm:t>
    </dgm:pt>
    <dgm:pt modelId="{49228A58-78CA-4726-83B0-732CA057DF27}">
      <dgm:prSet phldrT="[Texto]" custT="1"/>
      <dgm:spPr/>
      <dgm:t>
        <a:bodyPr/>
        <a:lstStyle/>
        <a:p>
          <a:r>
            <a:rPr lang="es-MX" sz="1400" dirty="0" smtClean="0"/>
            <a:t>Mantener tiempo </a:t>
          </a:r>
          <a:r>
            <a:rPr lang="es-MX" sz="1400" dirty="0" err="1" smtClean="0"/>
            <a:t>max</a:t>
          </a:r>
          <a:r>
            <a:rPr lang="es-MX" sz="1400" dirty="0" smtClean="0"/>
            <a:t> de proceso</a:t>
          </a:r>
          <a:endParaRPr lang="es-ES" sz="1400" dirty="0"/>
        </a:p>
      </dgm:t>
    </dgm:pt>
    <dgm:pt modelId="{12877AEF-C3EE-4C33-AD0F-23CF0F122E40}" type="parTrans" cxnId="{FAD8E5B7-AB21-46B4-81D0-E4173D17F670}">
      <dgm:prSet/>
      <dgm:spPr/>
      <dgm:t>
        <a:bodyPr/>
        <a:lstStyle/>
        <a:p>
          <a:endParaRPr lang="es-ES"/>
        </a:p>
      </dgm:t>
    </dgm:pt>
    <dgm:pt modelId="{3B5A55C7-F775-4343-99CA-BE697B16AD87}" type="sibTrans" cxnId="{FAD8E5B7-AB21-46B4-81D0-E4173D17F670}">
      <dgm:prSet/>
      <dgm:spPr/>
      <dgm:t>
        <a:bodyPr/>
        <a:lstStyle/>
        <a:p>
          <a:endParaRPr lang="es-ES"/>
        </a:p>
      </dgm:t>
    </dgm:pt>
    <dgm:pt modelId="{BC615237-50CA-4FBE-9CE0-6802B9E5D184}">
      <dgm:prSet phldrT="[Texto]" custT="1"/>
      <dgm:spPr/>
      <dgm:t>
        <a:bodyPr/>
        <a:lstStyle/>
        <a:p>
          <a:r>
            <a:rPr lang="es-MX" sz="1400" dirty="0" err="1" smtClean="0"/>
            <a:t>Despirogenadas</a:t>
          </a:r>
          <a:r>
            <a:rPr lang="es-MX" sz="1400" dirty="0" smtClean="0"/>
            <a:t>, abiertas o cerradas</a:t>
          </a:r>
          <a:endParaRPr lang="es-ES" sz="1400" dirty="0"/>
        </a:p>
      </dgm:t>
    </dgm:pt>
    <dgm:pt modelId="{35A837BE-FDA5-4906-A6D6-46DA9CF69079}" type="parTrans" cxnId="{7A97C6D8-9073-4736-8124-780B5D740C5E}">
      <dgm:prSet/>
      <dgm:spPr/>
      <dgm:t>
        <a:bodyPr/>
        <a:lstStyle/>
        <a:p>
          <a:endParaRPr lang="es-ES"/>
        </a:p>
      </dgm:t>
    </dgm:pt>
    <dgm:pt modelId="{A5D9FA29-CA4A-46C6-B473-4A97ABD251A4}" type="sibTrans" cxnId="{7A97C6D8-9073-4736-8124-780B5D740C5E}">
      <dgm:prSet/>
      <dgm:spPr/>
      <dgm:t>
        <a:bodyPr/>
        <a:lstStyle/>
        <a:p>
          <a:endParaRPr lang="es-ES"/>
        </a:p>
      </dgm:t>
    </dgm:pt>
    <dgm:pt modelId="{81AF87CD-A745-4726-8615-2A45A1DCE6F0}">
      <dgm:prSet phldrT="[Texto]" custT="1"/>
      <dgm:spPr/>
      <dgm:t>
        <a:bodyPr/>
        <a:lstStyle/>
        <a:p>
          <a:r>
            <a:rPr lang="es-MX" sz="1400" dirty="0" smtClean="0"/>
            <a:t>OPACOS, vaciar e inspeccionar</a:t>
          </a:r>
          <a:endParaRPr lang="es-ES" sz="1400" dirty="0"/>
        </a:p>
      </dgm:t>
    </dgm:pt>
    <dgm:pt modelId="{ADB10C15-2205-43E4-AA69-7B9D89B11FA5}" type="parTrans" cxnId="{D3A79C78-08CA-46FC-A83E-52B936CEA871}">
      <dgm:prSet/>
      <dgm:spPr/>
      <dgm:t>
        <a:bodyPr/>
        <a:lstStyle/>
        <a:p>
          <a:endParaRPr lang="es-ES"/>
        </a:p>
      </dgm:t>
    </dgm:pt>
    <dgm:pt modelId="{CBCCDDE0-932B-4698-B439-BA8CCFA102F5}" type="sibTrans" cxnId="{D3A79C78-08CA-46FC-A83E-52B936CEA871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4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4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7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1" presStyleCnt="17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1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2" presStyleCnt="17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2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3FE25-ED19-4BA1-9CD0-F58CA2BCFB81}" type="pres">
      <dgm:prSet presAssocID="{08CD9F73-7F86-416F-8E0F-B7F82992B776}" presName="Name13" presStyleLbl="parChTrans1D2" presStyleIdx="3" presStyleCnt="17"/>
      <dgm:spPr/>
      <dgm:t>
        <a:bodyPr/>
        <a:lstStyle/>
        <a:p>
          <a:endParaRPr lang="es-ES"/>
        </a:p>
      </dgm:t>
    </dgm:pt>
    <dgm:pt modelId="{6C67E184-2233-4786-B9D0-F1A8956FC71E}" type="pres">
      <dgm:prSet presAssocID="{F90D04CF-51D4-4914-9250-2BD6C67373CE}" presName="childText" presStyleLbl="bgAcc1" presStyleIdx="3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4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4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0F3FAEE2-0F7D-497B-AC82-37C77806F543}" type="pres">
      <dgm:prSet presAssocID="{742E0247-440A-4AD7-A4C2-5D28B761BF8D}" presName="Name13" presStyleLbl="parChTrans1D2" presStyleIdx="4" presStyleCnt="17"/>
      <dgm:spPr/>
      <dgm:t>
        <a:bodyPr/>
        <a:lstStyle/>
        <a:p>
          <a:endParaRPr lang="es-ES"/>
        </a:p>
      </dgm:t>
    </dgm:pt>
    <dgm:pt modelId="{7F3A1137-3CA3-4112-99EE-A8B7BB766468}" type="pres">
      <dgm:prSet presAssocID="{72992CF3-7FAE-4FB7-9FE4-AFD314108D1B}" presName="childText" presStyleLbl="bgAcc1" presStyleIdx="4" presStyleCnt="17" custScaleX="189687" custScaleY="178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B4235-6197-43D0-843E-671131FDE36F}" type="pres">
      <dgm:prSet presAssocID="{72F64DE7-C355-4D73-AF81-8995372BAF27}" presName="Name13" presStyleLbl="parChTrans1D2" presStyleIdx="5" presStyleCnt="17"/>
      <dgm:spPr/>
      <dgm:t>
        <a:bodyPr/>
        <a:lstStyle/>
        <a:p>
          <a:endParaRPr lang="es-ES"/>
        </a:p>
      </dgm:t>
    </dgm:pt>
    <dgm:pt modelId="{0DB6813B-B76A-4C68-B1D6-CE7C96117F03}" type="pres">
      <dgm:prSet presAssocID="{8286442C-3FC9-4F33-ACD6-7CEEDEC6EE6C}" presName="childText" presStyleLbl="bgAcc1" presStyleIdx="5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CA812-6919-498D-A239-28F7F8B2F50D}" type="pres">
      <dgm:prSet presAssocID="{F6309CDF-F6F1-47BC-A9F0-72BEB9020C44}" presName="Name13" presStyleLbl="parChTrans1D2" presStyleIdx="6" presStyleCnt="17"/>
      <dgm:spPr/>
      <dgm:t>
        <a:bodyPr/>
        <a:lstStyle/>
        <a:p>
          <a:endParaRPr lang="es-ES"/>
        </a:p>
      </dgm:t>
    </dgm:pt>
    <dgm:pt modelId="{E1BE0D1A-FF79-4891-BDF8-445571B93233}" type="pres">
      <dgm:prSet presAssocID="{C038DCBF-24EB-4EAA-990B-2595050EF826}" presName="childText" presStyleLbl="bgAcc1" presStyleIdx="6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6ADDD7-2649-4B62-BFF2-58FC17714CFE}" type="pres">
      <dgm:prSet presAssocID="{A33B2814-E68D-4DBD-973B-98FC8EF118A4}" presName="Name13" presStyleLbl="parChTrans1D2" presStyleIdx="7" presStyleCnt="17"/>
      <dgm:spPr/>
      <dgm:t>
        <a:bodyPr/>
        <a:lstStyle/>
        <a:p>
          <a:endParaRPr lang="es-ES"/>
        </a:p>
      </dgm:t>
    </dgm:pt>
    <dgm:pt modelId="{A74CCB6C-28CA-4970-AAE0-04D04523342E}" type="pres">
      <dgm:prSet presAssocID="{1BA1A9EB-B65B-4728-8130-9A04A09261DD}" presName="childText" presStyleLbl="bgAcc1" presStyleIdx="7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261752-58B4-4048-A04E-02C38E51320E}" type="pres">
      <dgm:prSet presAssocID="{94FDD149-5BDF-48C7-834F-27543A52F429}" presName="Name13" presStyleLbl="parChTrans1D2" presStyleIdx="8" presStyleCnt="17"/>
      <dgm:spPr/>
      <dgm:t>
        <a:bodyPr/>
        <a:lstStyle/>
        <a:p>
          <a:endParaRPr lang="es-ES"/>
        </a:p>
      </dgm:t>
    </dgm:pt>
    <dgm:pt modelId="{05761A0B-58CC-4AD6-88BA-38BFEE16663C}" type="pres">
      <dgm:prSet presAssocID="{A68A765C-CB6A-4056-9756-69924EC6CFC9}" presName="childText" presStyleLbl="bgAcc1" presStyleIdx="8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4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4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9" presStyleCnt="17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9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DCD9BB-8C86-4DB3-BDC2-4A9C3A9416A1}" type="pres">
      <dgm:prSet presAssocID="{CD287E75-6A7C-414B-93E1-039F2AC0B1AA}" presName="Name13" presStyleLbl="parChTrans1D2" presStyleIdx="10" presStyleCnt="17"/>
      <dgm:spPr/>
      <dgm:t>
        <a:bodyPr/>
        <a:lstStyle/>
        <a:p>
          <a:endParaRPr lang="es-ES"/>
        </a:p>
      </dgm:t>
    </dgm:pt>
    <dgm:pt modelId="{80A7B1AE-3A3A-4100-B400-C3B56DCCD0F1}" type="pres">
      <dgm:prSet presAssocID="{07F88E8A-ADF6-44C9-B9CC-19230DADC6DF}" presName="childText" presStyleLbl="bgAcc1" presStyleIdx="10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A0BE2-B95A-4725-81D3-65325C83631C}" type="pres">
      <dgm:prSet presAssocID="{C3BE3A54-7611-4169-8B21-9C9BFADE1928}" presName="Name13" presStyleLbl="parChTrans1D2" presStyleIdx="11" presStyleCnt="17"/>
      <dgm:spPr/>
      <dgm:t>
        <a:bodyPr/>
        <a:lstStyle/>
        <a:p>
          <a:endParaRPr lang="es-ES"/>
        </a:p>
      </dgm:t>
    </dgm:pt>
    <dgm:pt modelId="{97E46900-ADED-4FAA-92B5-9D9F5DEF52ED}" type="pres">
      <dgm:prSet presAssocID="{467A327B-BC6D-4461-B978-AFDD744369AB}" presName="childText" presStyleLbl="bgAcc1" presStyleIdx="11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A87A2-F4C6-462E-A6E1-B4624D4C55C9}" type="pres">
      <dgm:prSet presAssocID="{F2C31F3B-770F-4DC1-B4CD-7638D8D7D8DC}" presName="Name13" presStyleLbl="parChTrans1D2" presStyleIdx="12" presStyleCnt="17"/>
      <dgm:spPr/>
      <dgm:t>
        <a:bodyPr/>
        <a:lstStyle/>
        <a:p>
          <a:endParaRPr lang="es-ES"/>
        </a:p>
      </dgm:t>
    </dgm:pt>
    <dgm:pt modelId="{92A84544-56AB-4E0D-8710-7F232623DFCC}" type="pres">
      <dgm:prSet presAssocID="{E06189BC-DE48-48E3-86CD-60ABA467856F}" presName="childText" presStyleLbl="bgAcc1" presStyleIdx="12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C0C57-4AD0-4741-8318-BC92B476452B}" type="pres">
      <dgm:prSet presAssocID="{47F14D1B-2C6E-427B-8181-C7868C467412}" presName="Name13" presStyleLbl="parChTrans1D2" presStyleIdx="13" presStyleCnt="17"/>
      <dgm:spPr/>
      <dgm:t>
        <a:bodyPr/>
        <a:lstStyle/>
        <a:p>
          <a:endParaRPr lang="es-ES"/>
        </a:p>
      </dgm:t>
    </dgm:pt>
    <dgm:pt modelId="{AE4A8733-BB67-496E-B57D-D36997BD77DA}" type="pres">
      <dgm:prSet presAssocID="{73A9C886-70AC-4338-8222-CE3ECD9F7E5E}" presName="childText" presStyleLbl="bgAcc1" presStyleIdx="13" presStyleCnt="1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3" presStyleCnt="4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3" presStyleCnt="4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14" presStyleCnt="17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14" presStyleCnt="17" custScaleX="189687" custScaleY="2037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5D2A4-41A6-4958-A3E3-8E122E0633BB}" type="pres">
      <dgm:prSet presAssocID="{2C789D7B-9A92-4952-81B7-1F72DBEC3923}" presName="Name13" presStyleLbl="parChTrans1D2" presStyleIdx="15" presStyleCnt="17"/>
      <dgm:spPr/>
      <dgm:t>
        <a:bodyPr/>
        <a:lstStyle/>
        <a:p>
          <a:endParaRPr lang="es-ES"/>
        </a:p>
      </dgm:t>
    </dgm:pt>
    <dgm:pt modelId="{7A788D1E-9896-4E9A-A6C1-852031A57192}" type="pres">
      <dgm:prSet presAssocID="{DEB2324B-9A68-4520-A034-C064E82433C0}" presName="childText" presStyleLbl="bgAcc1" presStyleIdx="15" presStyleCnt="17" custScaleX="189687" custScaleY="181717" custLinFactNeighborX="4336" custLinFactNeighborY="79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A604B-FA3E-44F2-9064-C32B9F14F7DD}" type="pres">
      <dgm:prSet presAssocID="{D3D26A2A-C210-4B7F-899D-790D44332227}" presName="Name13" presStyleLbl="parChTrans1D2" presStyleIdx="16" presStyleCnt="17"/>
      <dgm:spPr/>
      <dgm:t>
        <a:bodyPr/>
        <a:lstStyle/>
        <a:p>
          <a:endParaRPr lang="es-ES"/>
        </a:p>
      </dgm:t>
    </dgm:pt>
    <dgm:pt modelId="{97BC5811-2713-419C-BA94-5BD9FFC06D55}" type="pres">
      <dgm:prSet presAssocID="{8E43DA1D-48CC-4F6A-BBB8-A7635A4F513E}" presName="childText" presStyleLbl="bgAcc1" presStyleIdx="16" presStyleCnt="17" custScaleX="189687" custScaleY="153360" custLinFactY="27608" custLinFactNeighborX="433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D2A4C2-FF4F-4546-A23A-ADEBBE54763C}" type="presOf" srcId="{467A327B-BC6D-4461-B978-AFDD744369AB}" destId="{97E46900-ADED-4FAA-92B5-9D9F5DEF52ED}" srcOrd="0" destOrd="0" presId="urn:microsoft.com/office/officeart/2005/8/layout/hierarchy3"/>
    <dgm:cxn modelId="{3FA1817C-1F84-4693-943A-DBAE0311A8F8}" srcId="{ECD73939-D934-4BED-ABDE-79415C654D19}" destId="{8286442C-3FC9-4F33-ACD6-7CEEDEC6EE6C}" srcOrd="1" destOrd="0" parTransId="{72F64DE7-C355-4D73-AF81-8995372BAF27}" sibTransId="{8AB6B820-92AD-4F0F-9885-37F77B5561C1}"/>
    <dgm:cxn modelId="{88FCEDE6-00CF-474A-B477-823C28AD4A0C}" type="presOf" srcId="{C5212337-D6BC-40DA-A0B0-974446CADEC3}" destId="{C2820E45-D458-4DD4-A564-3A22FD6B5C0B}" srcOrd="0" destOrd="0" presId="urn:microsoft.com/office/officeart/2005/8/layout/hierarchy3"/>
    <dgm:cxn modelId="{84E7F252-DF45-417E-A720-B3017F80C351}" type="presOf" srcId="{D3D26A2A-C210-4B7F-899D-790D44332227}" destId="{C88A604B-FA3E-44F2-9064-C32B9F14F7DD}" srcOrd="0" destOrd="0" presId="urn:microsoft.com/office/officeart/2005/8/layout/hierarchy3"/>
    <dgm:cxn modelId="{771BF66C-B62A-4FF5-8B34-C1EFADC67046}" srcId="{590E25E5-D249-4D6F-AAE1-2EC03B6C2B1E}" destId="{07F88E8A-ADF6-44C9-B9CC-19230DADC6DF}" srcOrd="1" destOrd="0" parTransId="{CD287E75-6A7C-414B-93E1-039F2AC0B1AA}" sibTransId="{0B279A14-3F58-4A94-B628-42385F49BD6E}"/>
    <dgm:cxn modelId="{FF5858EC-4975-4D7B-A45A-56D23DF3EF6C}" type="presOf" srcId="{E490C9DD-D472-4ADB-BE06-BBAD5CBEF180}" destId="{322B4164-CEEF-4399-884B-FE062592A96A}" srcOrd="0" destOrd="0" presId="urn:microsoft.com/office/officeart/2005/8/layout/hierarchy3"/>
    <dgm:cxn modelId="{766BDE64-E350-42E6-AC41-095B9B982553}" type="presOf" srcId="{590E25E5-D249-4D6F-AAE1-2EC03B6C2B1E}" destId="{0ACF215B-753C-4352-AC26-AF98DDA1C221}" srcOrd="1" destOrd="0" presId="urn:microsoft.com/office/officeart/2005/8/layout/hierarchy3"/>
    <dgm:cxn modelId="{45141269-5D37-4C9C-99B5-F7A412A1EF2E}" type="presOf" srcId="{47F14D1B-2C6E-427B-8181-C7868C467412}" destId="{026C0C57-4AD0-4741-8318-BC92B476452B}" srcOrd="0" destOrd="0" presId="urn:microsoft.com/office/officeart/2005/8/layout/hierarchy3"/>
    <dgm:cxn modelId="{6C615575-2579-4431-91C5-4CC93F015852}" type="presOf" srcId="{F2C31F3B-770F-4DC1-B4CD-7638D8D7D8DC}" destId="{108A87A2-F4C6-462E-A6E1-B4624D4C55C9}" srcOrd="0" destOrd="0" presId="urn:microsoft.com/office/officeart/2005/8/layout/hierarchy3"/>
    <dgm:cxn modelId="{8B82F439-1B27-4C0C-B9AE-132104FDD11C}" srcId="{ECD73939-D934-4BED-ABDE-79415C654D19}" destId="{C038DCBF-24EB-4EAA-990B-2595050EF826}" srcOrd="2" destOrd="0" parTransId="{F6309CDF-F6F1-47BC-A9F0-72BEB9020C44}" sibTransId="{B9143C6E-94EA-4773-9C86-4D98851BF1EA}"/>
    <dgm:cxn modelId="{6DB42B79-1BAB-4623-8F3C-6DCE422A1C50}" type="presOf" srcId="{F6309CDF-F6F1-47BC-A9F0-72BEB9020C44}" destId="{729CA812-6919-498D-A239-28F7F8B2F50D}" srcOrd="0" destOrd="0" presId="urn:microsoft.com/office/officeart/2005/8/layout/hierarchy3"/>
    <dgm:cxn modelId="{6A775435-A1A9-4000-95EF-1D96010EB497}" type="presOf" srcId="{94FDD149-5BDF-48C7-834F-27543A52F429}" destId="{5C261752-58B4-4048-A04E-02C38E51320E}" srcOrd="0" destOrd="0" presId="urn:microsoft.com/office/officeart/2005/8/layout/hierarchy3"/>
    <dgm:cxn modelId="{F7380C56-F63D-4D37-9153-ED7802305119}" type="presOf" srcId="{57532CE3-0D11-4BEE-8D59-AF95D0AEB1F2}" destId="{3137F2DC-A4A1-48DA-A894-FA01A938EBF0}" srcOrd="0" destOrd="0" presId="urn:microsoft.com/office/officeart/2005/8/layout/hierarchy3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121B0319-5553-4B3D-8000-9606D7621D81}" type="presOf" srcId="{49228A58-78CA-4726-83B0-732CA057DF27}" destId="{9970FCB8-99FE-4DF7-998D-585CA93A3099}" srcOrd="0" destOrd="1" presId="urn:microsoft.com/office/officeart/2005/8/layout/hierarchy3"/>
    <dgm:cxn modelId="{6A919650-7F8F-493B-B276-DC4B51B2FEB1}" type="presOf" srcId="{A33B2814-E68D-4DBD-973B-98FC8EF118A4}" destId="{DB6ADDD7-2649-4B62-BFF2-58FC17714CFE}" srcOrd="0" destOrd="0" presId="urn:microsoft.com/office/officeart/2005/8/layout/hierarchy3"/>
    <dgm:cxn modelId="{F0E4C3ED-F37F-4426-81C8-C35AD04CAA5E}" srcId="{590E25E5-D249-4D6F-AAE1-2EC03B6C2B1E}" destId="{73A9C886-70AC-4338-8222-CE3ECD9F7E5E}" srcOrd="4" destOrd="0" parTransId="{47F14D1B-2C6E-427B-8181-C7868C467412}" sibTransId="{A898B228-6FCA-4C21-B71E-A8F1F5BE8FD4}"/>
    <dgm:cxn modelId="{7A97C6D8-9073-4736-8124-780B5D740C5E}" srcId="{DEB2324B-9A68-4520-A034-C064E82433C0}" destId="{BC615237-50CA-4FBE-9CE0-6802B9E5D184}" srcOrd="0" destOrd="0" parTransId="{35A837BE-FDA5-4906-A6D6-46DA9CF69079}" sibTransId="{A5D9FA29-CA4A-46C6-B473-4A97ABD251A4}"/>
    <dgm:cxn modelId="{F09BE4D5-5482-4432-898E-127841EECED2}" type="presOf" srcId="{E06189BC-DE48-48E3-86CD-60ABA467856F}" destId="{92A84544-56AB-4E0D-8710-7F232623DFCC}" srcOrd="0" destOrd="0" presId="urn:microsoft.com/office/officeart/2005/8/layout/hierarchy3"/>
    <dgm:cxn modelId="{3672A952-44BB-4AE4-9CAB-827B6D395BEF}" type="presOf" srcId="{6972D2E0-D363-4342-8C3B-034DC10FD837}" destId="{F81653F5-85F9-46E0-84DE-3CFA05EDDD7A}" srcOrd="0" destOrd="0" presId="urn:microsoft.com/office/officeart/2005/8/layout/hierarchy3"/>
    <dgm:cxn modelId="{B1434E67-7E9F-482A-B0A2-29A669487915}" srcId="{B8F9CAB6-CC08-4D6C-8EF0-1408A5D6EAE2}" destId="{A50323A1-A073-479A-9A82-6279E047927F}" srcOrd="3" destOrd="0" parTransId="{A6C9A8AC-F12F-411C-9EA9-ABA118BF0040}" sibTransId="{9614C0BB-76C1-4C3C-AF97-96D0428CF87C}"/>
    <dgm:cxn modelId="{2214DB0C-A39F-4739-8664-D9F4FB3D78F5}" type="presOf" srcId="{07F88E8A-ADF6-44C9-B9CC-19230DADC6DF}" destId="{80A7B1AE-3A3A-4100-B400-C3B56DCCD0F1}" srcOrd="0" destOrd="0" presId="urn:microsoft.com/office/officeart/2005/8/layout/hierarchy3"/>
    <dgm:cxn modelId="{CB209810-CEBB-4190-A7E7-86FB98513C39}" type="presOf" srcId="{620C78D3-5413-47CE-9EB3-97D065ED31CE}" destId="{1F4C2732-86F9-4680-B288-6D901850D4BF}" srcOrd="0" destOrd="0" presId="urn:microsoft.com/office/officeart/2005/8/layout/hierarchy3"/>
    <dgm:cxn modelId="{3A01D89D-62DF-4FCA-902D-5642873D9F58}" srcId="{ECD73939-D934-4BED-ABDE-79415C654D19}" destId="{1BA1A9EB-B65B-4728-8130-9A04A09261DD}" srcOrd="3" destOrd="0" parTransId="{A33B2814-E68D-4DBD-973B-98FC8EF118A4}" sibTransId="{E10CB582-F498-4D16-8D38-0E0F9F99B7A1}"/>
    <dgm:cxn modelId="{CB1648DB-D913-462D-AD36-6AADCF075855}" type="presOf" srcId="{ECD73939-D934-4BED-ABDE-79415C654D19}" destId="{318AA842-A5A1-466B-B48B-6F16E439ACD5}" srcOrd="1" destOrd="0" presId="urn:microsoft.com/office/officeart/2005/8/layout/hierarchy3"/>
    <dgm:cxn modelId="{242D5920-1F35-40D9-B42C-FB0D046E6B57}" type="presOf" srcId="{72F64DE7-C355-4D73-AF81-8995372BAF27}" destId="{C63B4235-6197-43D0-843E-671131FDE36F}" srcOrd="0" destOrd="0" presId="urn:microsoft.com/office/officeart/2005/8/layout/hierarchy3"/>
    <dgm:cxn modelId="{62503B62-9118-4D46-9E9F-7554B498D3E6}" srcId="{A50323A1-A073-479A-9A82-6279E047927F}" destId="{DEB2324B-9A68-4520-A034-C064E82433C0}" srcOrd="1" destOrd="0" parTransId="{2C789D7B-9A92-4952-81B7-1F72DBEC3923}" sibTransId="{3F1105FD-1B0B-4256-A336-16FCCA12AC28}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53BF8902-71D2-4723-BC2F-09E84B68FB28}" type="presOf" srcId="{72992CF3-7FAE-4FB7-9FE4-AFD314108D1B}" destId="{7F3A1137-3CA3-4112-99EE-A8B7BB766468}" srcOrd="0" destOrd="0" presId="urn:microsoft.com/office/officeart/2005/8/layout/hierarchy3"/>
    <dgm:cxn modelId="{B83F9C32-1442-42CD-9332-88E2C85E5D5C}" srcId="{590E25E5-D249-4D6F-AAE1-2EC03B6C2B1E}" destId="{E06189BC-DE48-48E3-86CD-60ABA467856F}" srcOrd="3" destOrd="0" parTransId="{F2C31F3B-770F-4DC1-B4CD-7638D8D7D8DC}" sibTransId="{A54F3B9D-B13E-4DD5-8A37-24CD3F477D29}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594DA9DE-1AA6-4A5C-BEEA-9A58953D2839}" type="presOf" srcId="{F90D04CF-51D4-4914-9250-2BD6C67373CE}" destId="{6C67E184-2233-4786-B9D0-F1A8956FC71E}" srcOrd="0" destOrd="0" presId="urn:microsoft.com/office/officeart/2005/8/layout/hierarchy3"/>
    <dgm:cxn modelId="{0020F7C6-6FBA-436A-AE1A-27A411030A2D}" type="presOf" srcId="{79F5AFE5-7719-4F09-BD10-7DB1C3558A0F}" destId="{0E23993E-A953-49D4-BB8F-01F28F88A407}" srcOrd="0" destOrd="0" presId="urn:microsoft.com/office/officeart/2005/8/layout/hierarchy3"/>
    <dgm:cxn modelId="{36BDD363-E770-44C4-8C24-AA7D09517544}" srcId="{5C56E411-3628-4661-ABDC-80D44DD8052C}" destId="{F90D04CF-51D4-4914-9250-2BD6C67373CE}" srcOrd="3" destOrd="0" parTransId="{08CD9F73-7F86-416F-8E0F-B7F82992B776}" sibTransId="{7B20C99A-BC36-4998-B2DD-D01341AE04EB}"/>
    <dgm:cxn modelId="{B0B80EAE-B50A-48F6-B79E-A5C2057B6211}" type="presOf" srcId="{1BA1A9EB-B65B-4728-8130-9A04A09261DD}" destId="{A74CCB6C-28CA-4970-AAE0-04D04523342E}" srcOrd="0" destOrd="0" presId="urn:microsoft.com/office/officeart/2005/8/layout/hierarchy3"/>
    <dgm:cxn modelId="{BFE5A6CE-345A-4FE1-8893-95F5C58A709E}" type="presOf" srcId="{73A9C886-70AC-4338-8222-CE3ECD9F7E5E}" destId="{AE4A8733-BB67-496E-B57D-D36997BD77DA}" srcOrd="0" destOrd="0" presId="urn:microsoft.com/office/officeart/2005/8/layout/hierarchy3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E89E3B06-7909-438F-8B8C-090EE0AD830F}" type="presOf" srcId="{C3BE3A54-7611-4169-8B21-9C9BFADE1928}" destId="{668A0BE2-B95A-4725-81D3-65325C83631C}" srcOrd="0" destOrd="0" presId="urn:microsoft.com/office/officeart/2005/8/layout/hierarchy3"/>
    <dgm:cxn modelId="{020A516E-0710-456A-8F97-246DD218FDD5}" type="presOf" srcId="{A68A765C-CB6A-4056-9756-69924EC6CFC9}" destId="{05761A0B-58CC-4AD6-88BA-38BFEE16663C}" srcOrd="0" destOrd="0" presId="urn:microsoft.com/office/officeart/2005/8/layout/hierarchy3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2F412A75-F3E9-48DC-ACE2-EC026540A44D}" type="presOf" srcId="{CD287E75-6A7C-414B-93E1-039F2AC0B1AA}" destId="{6ADCD9BB-8C86-4DB3-BDC2-4A9C3A9416A1}" srcOrd="0" destOrd="0" presId="urn:microsoft.com/office/officeart/2005/8/layout/hierarchy3"/>
    <dgm:cxn modelId="{F8E3F7F5-9082-4C1D-8FC1-F26ECDB0BC72}" type="presOf" srcId="{81AF87CD-A745-4726-8615-2A45A1DCE6F0}" destId="{97BC5811-2713-419C-BA94-5BD9FFC06D55}" srcOrd="0" destOrd="1" presId="urn:microsoft.com/office/officeart/2005/8/layout/hierarchy3"/>
    <dgm:cxn modelId="{FAD8E5B7-AB21-46B4-81D0-E4173D17F670}" srcId="{7CD992F0-EA99-4FDA-A65D-17510C5AD1B2}" destId="{49228A58-78CA-4726-83B0-732CA057DF27}" srcOrd="0" destOrd="0" parTransId="{12877AEF-C3EE-4C33-AD0F-23CF0F122E40}" sibTransId="{3B5A55C7-F775-4343-99CA-BE697B16AD87}"/>
    <dgm:cxn modelId="{233C9792-30B4-4292-8000-701DF69E1715}" type="presOf" srcId="{7E8D5029-C4B9-4B88-A593-C96DD92B5D63}" destId="{7E18ED37-A09B-4C49-ADF1-98E62E5DBA96}" srcOrd="0" destOrd="0" presId="urn:microsoft.com/office/officeart/2005/8/layout/hierarchy3"/>
    <dgm:cxn modelId="{F6A5F902-D3DB-43ED-B5C7-E09CF4BB5B7F}" type="presOf" srcId="{5C56E411-3628-4661-ABDC-80D44DD8052C}" destId="{7D7D016D-D110-4AC6-BF07-79A4DCCEDAA2}" srcOrd="0" destOrd="0" presId="urn:microsoft.com/office/officeart/2005/8/layout/hierarchy3"/>
    <dgm:cxn modelId="{72DA7264-E83F-40FE-878F-FEFEB077D9AC}" type="presOf" srcId="{B8F9CAB6-CC08-4D6C-8EF0-1408A5D6EAE2}" destId="{B49D0C06-4634-44F4-B5A8-FCAACB9F9CC7}" srcOrd="0" destOrd="0" presId="urn:microsoft.com/office/officeart/2005/8/layout/hierarchy3"/>
    <dgm:cxn modelId="{B57544BC-6CB1-45C0-8483-9B03CE931B40}" type="presOf" srcId="{C038DCBF-24EB-4EAA-990B-2595050EF826}" destId="{E1BE0D1A-FF79-4891-BDF8-445571B93233}" srcOrd="0" destOrd="0" presId="urn:microsoft.com/office/officeart/2005/8/layout/hierarchy3"/>
    <dgm:cxn modelId="{FA411F2D-7FA4-42A0-A43A-09E30B8312D2}" type="presOf" srcId="{8E43DA1D-48CC-4F6A-BBB8-A7635A4F513E}" destId="{97BC5811-2713-419C-BA94-5BD9FFC06D55}" srcOrd="0" destOrd="0" presId="urn:microsoft.com/office/officeart/2005/8/layout/hierarchy3"/>
    <dgm:cxn modelId="{D63A4E0D-88F6-48B3-98BB-69A4BA91EAEE}" type="presOf" srcId="{DF3F68F1-BA0A-4432-A2B1-DAFB0845F0DB}" destId="{E9296E24-CDBB-47E7-A716-0ECB85113B30}" srcOrd="0" destOrd="0" presId="urn:microsoft.com/office/officeart/2005/8/layout/hierarchy3"/>
    <dgm:cxn modelId="{44492FAC-DC12-4A5C-82DF-60E66026F5BD}" type="presOf" srcId="{5B125546-CA11-4591-A92C-E03D1403FD32}" destId="{BE6105FA-4106-4C94-BFFA-DBCADE54B1FA}" srcOrd="0" destOrd="0" presId="urn:microsoft.com/office/officeart/2005/8/layout/hierarchy3"/>
    <dgm:cxn modelId="{4321BDB9-B610-4327-B6D8-62BBFACFB2CD}" type="presOf" srcId="{BC615237-50CA-4FBE-9CE0-6802B9E5D184}" destId="{7A788D1E-9896-4E9A-A6C1-852031A57192}" srcOrd="0" destOrd="1" presId="urn:microsoft.com/office/officeart/2005/8/layout/hierarchy3"/>
    <dgm:cxn modelId="{8473D03E-7DE6-49B7-A80C-782F0A2051D1}" type="presOf" srcId="{5C56E411-3628-4661-ABDC-80D44DD8052C}" destId="{6CD7DC73-AF47-44C5-9B18-8692F3D639E4}" srcOrd="1" destOrd="0" presId="urn:microsoft.com/office/officeart/2005/8/layout/hierarchy3"/>
    <dgm:cxn modelId="{6FA9CE12-FDF4-4DDF-96E4-E016FB44468D}" srcId="{5C56E411-3628-4661-ABDC-80D44DD8052C}" destId="{620C78D3-5413-47CE-9EB3-97D065ED31CE}" srcOrd="2" destOrd="0" parTransId="{6972D2E0-D363-4342-8C3B-034DC10FD837}" sibTransId="{98A3896E-DD81-49C3-A40C-EBB18A78FF60}"/>
    <dgm:cxn modelId="{A81291A2-E5AF-48A7-8688-239F27763923}" srcId="{ECD73939-D934-4BED-ABDE-79415C654D19}" destId="{A68A765C-CB6A-4056-9756-69924EC6CFC9}" srcOrd="4" destOrd="0" parTransId="{94FDD149-5BDF-48C7-834F-27543A52F429}" sibTransId="{ED1C1D8C-6600-44AE-9107-59A2BFDBD7A6}"/>
    <dgm:cxn modelId="{D13451D6-7FDE-414E-AD3E-FAB98D735D7D}" type="presOf" srcId="{8286442C-3FC9-4F33-ACD6-7CEEDEC6EE6C}" destId="{0DB6813B-B76A-4C68-B1D6-CE7C96117F03}" srcOrd="0" destOrd="0" presId="urn:microsoft.com/office/officeart/2005/8/layout/hierarchy3"/>
    <dgm:cxn modelId="{3AE94950-D13B-4B2D-8880-AC9C537FD029}" type="presOf" srcId="{2C789D7B-9A92-4952-81B7-1F72DBEC3923}" destId="{C8C5D2A4-41A6-4958-A3E3-8E122E0633BB}" srcOrd="0" destOrd="0" presId="urn:microsoft.com/office/officeart/2005/8/layout/hierarchy3"/>
    <dgm:cxn modelId="{52B9AC09-4244-4349-ABF9-94DD354B7009}" type="presOf" srcId="{590E25E5-D249-4D6F-AAE1-2EC03B6C2B1E}" destId="{97B7244F-05B0-467C-9E20-1528005DD5AF}" srcOrd="0" destOrd="0" presId="urn:microsoft.com/office/officeart/2005/8/layout/hierarchy3"/>
    <dgm:cxn modelId="{C5222FC5-1BFB-4281-98F0-68A6611D63F1}" type="presOf" srcId="{A50323A1-A073-479A-9A82-6279E047927F}" destId="{2DE2E507-E6E8-4425-BC14-3C8C6317FF56}" srcOrd="0" destOrd="0" presId="urn:microsoft.com/office/officeart/2005/8/layout/hierarchy3"/>
    <dgm:cxn modelId="{7C9A8C76-6385-4DB7-8CA0-8261F5929AA1}" type="presOf" srcId="{ECD73939-D934-4BED-ABDE-79415C654D19}" destId="{6E4D0C46-1ABC-44E7-8C8D-B0463113ADAA}" srcOrd="0" destOrd="0" presId="urn:microsoft.com/office/officeart/2005/8/layout/hierarchy3"/>
    <dgm:cxn modelId="{B2B61E31-733E-45A9-B553-68028DDD4F5F}" srcId="{5C56E411-3628-4661-ABDC-80D44DD8052C}" destId="{7E8D5029-C4B9-4B88-A593-C96DD92B5D63}" srcOrd="1" destOrd="0" parTransId="{5B125546-CA11-4591-A92C-E03D1403FD32}" sibTransId="{5B0D7AF2-0C2C-4EAD-9CE1-84DC9D793C71}"/>
    <dgm:cxn modelId="{3C643BF9-8432-49FF-951B-9D1D7E4B5569}" type="presOf" srcId="{742E0247-440A-4AD7-A4C2-5D28B761BF8D}" destId="{0F3FAEE2-0F7D-497B-AC82-37C77806F543}" srcOrd="0" destOrd="0" presId="urn:microsoft.com/office/officeart/2005/8/layout/hierarchy3"/>
    <dgm:cxn modelId="{BDC1C2E5-FDE7-4565-B7F1-C74D740D5E3F}" type="presOf" srcId="{08CD9F73-7F86-416F-8E0F-B7F82992B776}" destId="{21E3FE25-ED19-4BA1-9CD0-F58CA2BCFB81}" srcOrd="0" destOrd="0" presId="urn:microsoft.com/office/officeart/2005/8/layout/hierarchy3"/>
    <dgm:cxn modelId="{1911B7EB-E34B-4912-A161-607406C6E032}" type="presOf" srcId="{7CD992F0-EA99-4FDA-A65D-17510C5AD1B2}" destId="{9970FCB8-99FE-4DF7-998D-585CA93A3099}" srcOrd="0" destOrd="0" presId="urn:microsoft.com/office/officeart/2005/8/layout/hierarchy3"/>
    <dgm:cxn modelId="{BDC2183C-7305-4FE5-A355-FD9C4E0353F8}" srcId="{A50323A1-A073-479A-9A82-6279E047927F}" destId="{8E43DA1D-48CC-4F6A-BBB8-A7635A4F513E}" srcOrd="2" destOrd="0" parTransId="{D3D26A2A-C210-4B7F-899D-790D44332227}" sibTransId="{F5337109-697C-45FE-9B34-92CCA91CB418}"/>
    <dgm:cxn modelId="{A7B70BB3-0A73-4E11-B9AA-70DBDC134F40}" srcId="{ECD73939-D934-4BED-ABDE-79415C654D19}" destId="{72992CF3-7FAE-4FB7-9FE4-AFD314108D1B}" srcOrd="0" destOrd="0" parTransId="{742E0247-440A-4AD7-A4C2-5D28B761BF8D}" sibTransId="{B1D55BFF-B401-496B-9CF8-C41538675C6E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3076C28D-83DA-4B59-AF4A-B86F32ADAFD6}" type="presOf" srcId="{DEB2324B-9A68-4520-A034-C064E82433C0}" destId="{7A788D1E-9896-4E9A-A6C1-852031A57192}" srcOrd="0" destOrd="0" presId="urn:microsoft.com/office/officeart/2005/8/layout/hierarchy3"/>
    <dgm:cxn modelId="{68490CED-B441-4EE7-A3AF-18F8BFC5BF05}" srcId="{590E25E5-D249-4D6F-AAE1-2EC03B6C2B1E}" destId="{467A327B-BC6D-4461-B978-AFDD744369AB}" srcOrd="2" destOrd="0" parTransId="{C3BE3A54-7611-4169-8B21-9C9BFADE1928}" sibTransId="{A07E9974-7153-4862-BB43-D14478E72865}"/>
    <dgm:cxn modelId="{D3A79C78-08CA-46FC-A83E-52B936CEA871}" srcId="{8E43DA1D-48CC-4F6A-BBB8-A7635A4F513E}" destId="{81AF87CD-A745-4726-8615-2A45A1DCE6F0}" srcOrd="0" destOrd="0" parTransId="{ADB10C15-2205-43E4-AA69-7B9D89B11FA5}" sibTransId="{CBCCDDE0-932B-4698-B439-BA8CCFA102F5}"/>
    <dgm:cxn modelId="{04FA0FCE-3BFC-41A1-BC9E-25ED94E02563}" type="presOf" srcId="{A50323A1-A073-479A-9A82-6279E047927F}" destId="{3444345F-BD06-4B2A-A9AC-CD5FD54ACA85}" srcOrd="1" destOrd="0" presId="urn:microsoft.com/office/officeart/2005/8/layout/hierarchy3"/>
    <dgm:cxn modelId="{6731CA44-AFC2-4EB9-8A6A-987AC4B57591}" type="presParOf" srcId="{B49D0C06-4634-44F4-B5A8-FCAACB9F9CC7}" destId="{3C1B5DF3-70FF-4828-8EAB-97BA653D377C}" srcOrd="0" destOrd="0" presId="urn:microsoft.com/office/officeart/2005/8/layout/hierarchy3"/>
    <dgm:cxn modelId="{3A172E80-A715-4905-BF03-5E9806E0FBA4}" type="presParOf" srcId="{3C1B5DF3-70FF-4828-8EAB-97BA653D377C}" destId="{23BFC246-F90E-4A64-B62E-85F77E5D8A28}" srcOrd="0" destOrd="0" presId="urn:microsoft.com/office/officeart/2005/8/layout/hierarchy3"/>
    <dgm:cxn modelId="{66FB32EA-C9AD-4C2D-B1F7-08C1587F607F}" type="presParOf" srcId="{23BFC246-F90E-4A64-B62E-85F77E5D8A28}" destId="{7D7D016D-D110-4AC6-BF07-79A4DCCEDAA2}" srcOrd="0" destOrd="0" presId="urn:microsoft.com/office/officeart/2005/8/layout/hierarchy3"/>
    <dgm:cxn modelId="{FF37E32C-F19E-406A-BCD8-7B5BE3DBE536}" type="presParOf" srcId="{23BFC246-F90E-4A64-B62E-85F77E5D8A28}" destId="{6CD7DC73-AF47-44C5-9B18-8692F3D639E4}" srcOrd="1" destOrd="0" presId="urn:microsoft.com/office/officeart/2005/8/layout/hierarchy3"/>
    <dgm:cxn modelId="{901085B2-8BEB-450B-82EF-32F2DB23E3CB}" type="presParOf" srcId="{3C1B5DF3-70FF-4828-8EAB-97BA653D377C}" destId="{E4325774-0E04-4C34-A979-6E4D70FA0AAA}" srcOrd="1" destOrd="0" presId="urn:microsoft.com/office/officeart/2005/8/layout/hierarchy3"/>
    <dgm:cxn modelId="{C54F2E6F-2DD3-414D-A14F-A1DAC7F9A0EE}" type="presParOf" srcId="{E4325774-0E04-4C34-A979-6E4D70FA0AAA}" destId="{3137F2DC-A4A1-48DA-A894-FA01A938EBF0}" srcOrd="0" destOrd="0" presId="urn:microsoft.com/office/officeart/2005/8/layout/hierarchy3"/>
    <dgm:cxn modelId="{68B8EB80-A427-49F7-986B-09B038F261EA}" type="presParOf" srcId="{E4325774-0E04-4C34-A979-6E4D70FA0AAA}" destId="{E9296E24-CDBB-47E7-A716-0ECB85113B30}" srcOrd="1" destOrd="0" presId="urn:microsoft.com/office/officeart/2005/8/layout/hierarchy3"/>
    <dgm:cxn modelId="{C7E5F419-87A2-4F21-8826-04D10CEE598B}" type="presParOf" srcId="{E4325774-0E04-4C34-A979-6E4D70FA0AAA}" destId="{BE6105FA-4106-4C94-BFFA-DBCADE54B1FA}" srcOrd="2" destOrd="0" presId="urn:microsoft.com/office/officeart/2005/8/layout/hierarchy3"/>
    <dgm:cxn modelId="{BC2845AB-BDA3-40E4-A818-2B1E8B8FEC66}" type="presParOf" srcId="{E4325774-0E04-4C34-A979-6E4D70FA0AAA}" destId="{7E18ED37-A09B-4C49-ADF1-98E62E5DBA96}" srcOrd="3" destOrd="0" presId="urn:microsoft.com/office/officeart/2005/8/layout/hierarchy3"/>
    <dgm:cxn modelId="{B646443E-C4E9-418F-B528-5B760107C10E}" type="presParOf" srcId="{E4325774-0E04-4C34-A979-6E4D70FA0AAA}" destId="{F81653F5-85F9-46E0-84DE-3CFA05EDDD7A}" srcOrd="4" destOrd="0" presId="urn:microsoft.com/office/officeart/2005/8/layout/hierarchy3"/>
    <dgm:cxn modelId="{6F8FB5C2-6322-47D8-9084-0A2017D11C82}" type="presParOf" srcId="{E4325774-0E04-4C34-A979-6E4D70FA0AAA}" destId="{1F4C2732-86F9-4680-B288-6D901850D4BF}" srcOrd="5" destOrd="0" presId="urn:microsoft.com/office/officeart/2005/8/layout/hierarchy3"/>
    <dgm:cxn modelId="{20DAAF02-752B-4236-AB57-BAD711C9FB95}" type="presParOf" srcId="{E4325774-0E04-4C34-A979-6E4D70FA0AAA}" destId="{21E3FE25-ED19-4BA1-9CD0-F58CA2BCFB81}" srcOrd="6" destOrd="0" presId="urn:microsoft.com/office/officeart/2005/8/layout/hierarchy3"/>
    <dgm:cxn modelId="{2C26EA54-F8BD-4CA8-B7D2-772EAC0F3F7B}" type="presParOf" srcId="{E4325774-0E04-4C34-A979-6E4D70FA0AAA}" destId="{6C67E184-2233-4786-B9D0-F1A8956FC71E}" srcOrd="7" destOrd="0" presId="urn:microsoft.com/office/officeart/2005/8/layout/hierarchy3"/>
    <dgm:cxn modelId="{D6C8BE55-6378-43C4-86E8-629197C5A503}" type="presParOf" srcId="{B49D0C06-4634-44F4-B5A8-FCAACB9F9CC7}" destId="{72CAE694-C46F-4456-B650-16815BB488C2}" srcOrd="1" destOrd="0" presId="urn:microsoft.com/office/officeart/2005/8/layout/hierarchy3"/>
    <dgm:cxn modelId="{25ECAF3F-6A81-431B-AE50-75CCE8A55C5F}" type="presParOf" srcId="{72CAE694-C46F-4456-B650-16815BB488C2}" destId="{6D81F74F-91D3-484C-96B5-35995C167632}" srcOrd="0" destOrd="0" presId="urn:microsoft.com/office/officeart/2005/8/layout/hierarchy3"/>
    <dgm:cxn modelId="{C8F39B69-00B6-41CC-8AD2-B6797FB49135}" type="presParOf" srcId="{6D81F74F-91D3-484C-96B5-35995C167632}" destId="{6E4D0C46-1ABC-44E7-8C8D-B0463113ADAA}" srcOrd="0" destOrd="0" presId="urn:microsoft.com/office/officeart/2005/8/layout/hierarchy3"/>
    <dgm:cxn modelId="{88A60B63-2912-49E3-8363-528F19A4CEE5}" type="presParOf" srcId="{6D81F74F-91D3-484C-96B5-35995C167632}" destId="{318AA842-A5A1-466B-B48B-6F16E439ACD5}" srcOrd="1" destOrd="0" presId="urn:microsoft.com/office/officeart/2005/8/layout/hierarchy3"/>
    <dgm:cxn modelId="{22EB7DCB-9598-4226-A8BE-F040881B277E}" type="presParOf" srcId="{72CAE694-C46F-4456-B650-16815BB488C2}" destId="{52E02B17-3F8B-4462-AFD2-86AE1D74F53C}" srcOrd="1" destOrd="0" presId="urn:microsoft.com/office/officeart/2005/8/layout/hierarchy3"/>
    <dgm:cxn modelId="{2955D324-564B-4333-B83C-DB04CE1C7B74}" type="presParOf" srcId="{52E02B17-3F8B-4462-AFD2-86AE1D74F53C}" destId="{0F3FAEE2-0F7D-497B-AC82-37C77806F543}" srcOrd="0" destOrd="0" presId="urn:microsoft.com/office/officeart/2005/8/layout/hierarchy3"/>
    <dgm:cxn modelId="{0993C4CB-70BD-4962-A7B3-F6377967F163}" type="presParOf" srcId="{52E02B17-3F8B-4462-AFD2-86AE1D74F53C}" destId="{7F3A1137-3CA3-4112-99EE-A8B7BB766468}" srcOrd="1" destOrd="0" presId="urn:microsoft.com/office/officeart/2005/8/layout/hierarchy3"/>
    <dgm:cxn modelId="{B2446B85-8905-4EB0-A487-F13900C1CF47}" type="presParOf" srcId="{52E02B17-3F8B-4462-AFD2-86AE1D74F53C}" destId="{C63B4235-6197-43D0-843E-671131FDE36F}" srcOrd="2" destOrd="0" presId="urn:microsoft.com/office/officeart/2005/8/layout/hierarchy3"/>
    <dgm:cxn modelId="{296ABB66-051C-4128-9683-3CB42D9989F1}" type="presParOf" srcId="{52E02B17-3F8B-4462-AFD2-86AE1D74F53C}" destId="{0DB6813B-B76A-4C68-B1D6-CE7C96117F03}" srcOrd="3" destOrd="0" presId="urn:microsoft.com/office/officeart/2005/8/layout/hierarchy3"/>
    <dgm:cxn modelId="{32EDD090-2FFA-4E1F-A24C-82EC0C2940AC}" type="presParOf" srcId="{52E02B17-3F8B-4462-AFD2-86AE1D74F53C}" destId="{729CA812-6919-498D-A239-28F7F8B2F50D}" srcOrd="4" destOrd="0" presId="urn:microsoft.com/office/officeart/2005/8/layout/hierarchy3"/>
    <dgm:cxn modelId="{A60E7DEA-5F2D-4B8F-806A-3026EFD8CFAE}" type="presParOf" srcId="{52E02B17-3F8B-4462-AFD2-86AE1D74F53C}" destId="{E1BE0D1A-FF79-4891-BDF8-445571B93233}" srcOrd="5" destOrd="0" presId="urn:microsoft.com/office/officeart/2005/8/layout/hierarchy3"/>
    <dgm:cxn modelId="{5AA8BC31-AD60-4623-8652-605DC315D799}" type="presParOf" srcId="{52E02B17-3F8B-4462-AFD2-86AE1D74F53C}" destId="{DB6ADDD7-2649-4B62-BFF2-58FC17714CFE}" srcOrd="6" destOrd="0" presId="urn:microsoft.com/office/officeart/2005/8/layout/hierarchy3"/>
    <dgm:cxn modelId="{83F4AD20-9398-4144-8669-80C7F2BC5328}" type="presParOf" srcId="{52E02B17-3F8B-4462-AFD2-86AE1D74F53C}" destId="{A74CCB6C-28CA-4970-AAE0-04D04523342E}" srcOrd="7" destOrd="0" presId="urn:microsoft.com/office/officeart/2005/8/layout/hierarchy3"/>
    <dgm:cxn modelId="{99971FC5-61F9-4C34-B4A9-6EA111899AD4}" type="presParOf" srcId="{52E02B17-3F8B-4462-AFD2-86AE1D74F53C}" destId="{5C261752-58B4-4048-A04E-02C38E51320E}" srcOrd="8" destOrd="0" presId="urn:microsoft.com/office/officeart/2005/8/layout/hierarchy3"/>
    <dgm:cxn modelId="{096CF9F1-CD18-48AD-9B3C-B1A2489DE098}" type="presParOf" srcId="{52E02B17-3F8B-4462-AFD2-86AE1D74F53C}" destId="{05761A0B-58CC-4AD6-88BA-38BFEE16663C}" srcOrd="9" destOrd="0" presId="urn:microsoft.com/office/officeart/2005/8/layout/hierarchy3"/>
    <dgm:cxn modelId="{85DE37B4-E2DB-4AE9-8B3C-BA8985A2DEDB}" type="presParOf" srcId="{B49D0C06-4634-44F4-B5A8-FCAACB9F9CC7}" destId="{5F11A76B-9890-4F13-9971-90194A25CA7E}" srcOrd="2" destOrd="0" presId="urn:microsoft.com/office/officeart/2005/8/layout/hierarchy3"/>
    <dgm:cxn modelId="{7CECCCF2-C9A9-494F-A6A7-C1681D0C489A}" type="presParOf" srcId="{5F11A76B-9890-4F13-9971-90194A25CA7E}" destId="{A538FC2D-2A9B-4F73-9946-8C91D83AA08A}" srcOrd="0" destOrd="0" presId="urn:microsoft.com/office/officeart/2005/8/layout/hierarchy3"/>
    <dgm:cxn modelId="{F50868D5-C8BD-42ED-BD9A-4F4CCC809FCC}" type="presParOf" srcId="{A538FC2D-2A9B-4F73-9946-8C91D83AA08A}" destId="{97B7244F-05B0-467C-9E20-1528005DD5AF}" srcOrd="0" destOrd="0" presId="urn:microsoft.com/office/officeart/2005/8/layout/hierarchy3"/>
    <dgm:cxn modelId="{BE1AD31F-12B6-4177-815C-11D251B9E74F}" type="presParOf" srcId="{A538FC2D-2A9B-4F73-9946-8C91D83AA08A}" destId="{0ACF215B-753C-4352-AC26-AF98DDA1C221}" srcOrd="1" destOrd="0" presId="urn:microsoft.com/office/officeart/2005/8/layout/hierarchy3"/>
    <dgm:cxn modelId="{768DFF77-4FE6-41F3-B47C-5A74ED42E33E}" type="presParOf" srcId="{5F11A76B-9890-4F13-9971-90194A25CA7E}" destId="{A5E50EFF-D8D1-4937-BC4B-59F70F9F16E9}" srcOrd="1" destOrd="0" presId="urn:microsoft.com/office/officeart/2005/8/layout/hierarchy3"/>
    <dgm:cxn modelId="{8DC346FF-23FC-418D-83C5-F3EBB043AE37}" type="presParOf" srcId="{A5E50EFF-D8D1-4937-BC4B-59F70F9F16E9}" destId="{322B4164-CEEF-4399-884B-FE062592A96A}" srcOrd="0" destOrd="0" presId="urn:microsoft.com/office/officeart/2005/8/layout/hierarchy3"/>
    <dgm:cxn modelId="{8AAA9962-3C11-427A-AF53-97D4ED7EC7B1}" type="presParOf" srcId="{A5E50EFF-D8D1-4937-BC4B-59F70F9F16E9}" destId="{0E23993E-A953-49D4-BB8F-01F28F88A407}" srcOrd="1" destOrd="0" presId="urn:microsoft.com/office/officeart/2005/8/layout/hierarchy3"/>
    <dgm:cxn modelId="{369B9615-334F-4818-A41E-228D0021696F}" type="presParOf" srcId="{A5E50EFF-D8D1-4937-BC4B-59F70F9F16E9}" destId="{6ADCD9BB-8C86-4DB3-BDC2-4A9C3A9416A1}" srcOrd="2" destOrd="0" presId="urn:microsoft.com/office/officeart/2005/8/layout/hierarchy3"/>
    <dgm:cxn modelId="{D63CB71C-D3C7-44C9-A1AB-01F5106550D9}" type="presParOf" srcId="{A5E50EFF-D8D1-4937-BC4B-59F70F9F16E9}" destId="{80A7B1AE-3A3A-4100-B400-C3B56DCCD0F1}" srcOrd="3" destOrd="0" presId="urn:microsoft.com/office/officeart/2005/8/layout/hierarchy3"/>
    <dgm:cxn modelId="{9C66DE55-9139-41EB-A5DB-19B0308FFE07}" type="presParOf" srcId="{A5E50EFF-D8D1-4937-BC4B-59F70F9F16E9}" destId="{668A0BE2-B95A-4725-81D3-65325C83631C}" srcOrd="4" destOrd="0" presId="urn:microsoft.com/office/officeart/2005/8/layout/hierarchy3"/>
    <dgm:cxn modelId="{32631B1D-8D0F-4E46-8967-3304A058B7F1}" type="presParOf" srcId="{A5E50EFF-D8D1-4937-BC4B-59F70F9F16E9}" destId="{97E46900-ADED-4FAA-92B5-9D9F5DEF52ED}" srcOrd="5" destOrd="0" presId="urn:microsoft.com/office/officeart/2005/8/layout/hierarchy3"/>
    <dgm:cxn modelId="{372CEA51-72CF-457C-AAC9-B3B79E90221A}" type="presParOf" srcId="{A5E50EFF-D8D1-4937-BC4B-59F70F9F16E9}" destId="{108A87A2-F4C6-462E-A6E1-B4624D4C55C9}" srcOrd="6" destOrd="0" presId="urn:microsoft.com/office/officeart/2005/8/layout/hierarchy3"/>
    <dgm:cxn modelId="{9438EA81-2557-4CFC-9D24-C1F713B196E9}" type="presParOf" srcId="{A5E50EFF-D8D1-4937-BC4B-59F70F9F16E9}" destId="{92A84544-56AB-4E0D-8710-7F232623DFCC}" srcOrd="7" destOrd="0" presId="urn:microsoft.com/office/officeart/2005/8/layout/hierarchy3"/>
    <dgm:cxn modelId="{0A5DECC0-BF68-4125-B4D8-7B4DBAB3E5F6}" type="presParOf" srcId="{A5E50EFF-D8D1-4937-BC4B-59F70F9F16E9}" destId="{026C0C57-4AD0-4741-8318-BC92B476452B}" srcOrd="8" destOrd="0" presId="urn:microsoft.com/office/officeart/2005/8/layout/hierarchy3"/>
    <dgm:cxn modelId="{ED8016A9-DFFB-477A-8005-5C7FDD42DE25}" type="presParOf" srcId="{A5E50EFF-D8D1-4937-BC4B-59F70F9F16E9}" destId="{AE4A8733-BB67-496E-B57D-D36997BD77DA}" srcOrd="9" destOrd="0" presId="urn:microsoft.com/office/officeart/2005/8/layout/hierarchy3"/>
    <dgm:cxn modelId="{F53BBEEB-4F12-41A3-8F88-C41679CB7984}" type="presParOf" srcId="{B49D0C06-4634-44F4-B5A8-FCAACB9F9CC7}" destId="{FE3AA47E-4C2C-49CF-A310-012CFC798805}" srcOrd="3" destOrd="0" presId="urn:microsoft.com/office/officeart/2005/8/layout/hierarchy3"/>
    <dgm:cxn modelId="{23949E19-FD5E-4232-B9BA-9D2EB8AC8C25}" type="presParOf" srcId="{FE3AA47E-4C2C-49CF-A310-012CFC798805}" destId="{4981B330-2071-4F09-8B26-04BE9084831D}" srcOrd="0" destOrd="0" presId="urn:microsoft.com/office/officeart/2005/8/layout/hierarchy3"/>
    <dgm:cxn modelId="{61CD68B5-8E4D-4CA1-BAA0-19572CE028D7}" type="presParOf" srcId="{4981B330-2071-4F09-8B26-04BE9084831D}" destId="{2DE2E507-E6E8-4425-BC14-3C8C6317FF56}" srcOrd="0" destOrd="0" presId="urn:microsoft.com/office/officeart/2005/8/layout/hierarchy3"/>
    <dgm:cxn modelId="{407C02B4-8082-453E-A96E-516250321722}" type="presParOf" srcId="{4981B330-2071-4F09-8B26-04BE9084831D}" destId="{3444345F-BD06-4B2A-A9AC-CD5FD54ACA85}" srcOrd="1" destOrd="0" presId="urn:microsoft.com/office/officeart/2005/8/layout/hierarchy3"/>
    <dgm:cxn modelId="{69A34832-FAA6-4E5B-ACA3-5B8D6921A50C}" type="presParOf" srcId="{FE3AA47E-4C2C-49CF-A310-012CFC798805}" destId="{43EE79D2-0625-41B9-AF74-C81A4996C3BC}" srcOrd="1" destOrd="0" presId="urn:microsoft.com/office/officeart/2005/8/layout/hierarchy3"/>
    <dgm:cxn modelId="{D97548A6-530A-4277-95BC-E331C1A705E2}" type="presParOf" srcId="{43EE79D2-0625-41B9-AF74-C81A4996C3BC}" destId="{C2820E45-D458-4DD4-A564-3A22FD6B5C0B}" srcOrd="0" destOrd="0" presId="urn:microsoft.com/office/officeart/2005/8/layout/hierarchy3"/>
    <dgm:cxn modelId="{3D267CAA-6FBC-4A75-A66F-4DB59F5C0388}" type="presParOf" srcId="{43EE79D2-0625-41B9-AF74-C81A4996C3BC}" destId="{9970FCB8-99FE-4DF7-998D-585CA93A3099}" srcOrd="1" destOrd="0" presId="urn:microsoft.com/office/officeart/2005/8/layout/hierarchy3"/>
    <dgm:cxn modelId="{39631DAD-8900-49B9-866B-E92A474A8BDC}" type="presParOf" srcId="{43EE79D2-0625-41B9-AF74-C81A4996C3BC}" destId="{C8C5D2A4-41A6-4958-A3E3-8E122E0633BB}" srcOrd="2" destOrd="0" presId="urn:microsoft.com/office/officeart/2005/8/layout/hierarchy3"/>
    <dgm:cxn modelId="{387359D3-65D2-4C7F-86A0-D6A70901E0A5}" type="presParOf" srcId="{43EE79D2-0625-41B9-AF74-C81A4996C3BC}" destId="{7A788D1E-9896-4E9A-A6C1-852031A57192}" srcOrd="3" destOrd="0" presId="urn:microsoft.com/office/officeart/2005/8/layout/hierarchy3"/>
    <dgm:cxn modelId="{D9F78A8C-D338-4840-B160-4C108749161F}" type="presParOf" srcId="{43EE79D2-0625-41B9-AF74-C81A4996C3BC}" destId="{C88A604B-FA3E-44F2-9064-C32B9F14F7DD}" srcOrd="4" destOrd="0" presId="urn:microsoft.com/office/officeart/2005/8/layout/hierarchy3"/>
    <dgm:cxn modelId="{1A468D6E-F257-4E20-A76E-C3FB00A004EA}" type="presParOf" srcId="{43EE79D2-0625-41B9-AF74-C81A4996C3BC}" destId="{97BC5811-2713-419C-BA94-5BD9FFC06D55}" srcOrd="5" destOrd="0" presId="urn:microsoft.com/office/officeart/2005/8/layout/hierarchy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 custT="1"/>
      <dgm:spPr/>
      <dgm:t>
        <a:bodyPr/>
        <a:lstStyle/>
        <a:p>
          <a:r>
            <a:rPr lang="es-ES" sz="1600" b="1" dirty="0" smtClean="0"/>
            <a:t>Preparación</a:t>
          </a:r>
          <a:endParaRPr lang="es-ES" sz="1600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 sz="1600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 sz="1600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600" dirty="0" smtClean="0"/>
            <a:t>Esterilizar Vehículo</a:t>
          </a:r>
          <a:endParaRPr lang="es-ES" sz="16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 sz="1600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 sz="1600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600" dirty="0" smtClean="0"/>
            <a:t>Homogenización</a:t>
          </a:r>
          <a:endParaRPr lang="es-ES" sz="16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 sz="1600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 sz="1600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PLACEBO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72992CF3-7FAE-4FB7-9FE4-AFD314108D1B}">
      <dgm:prSet phldrT="[Texto]" custT="1"/>
      <dgm:spPr/>
      <dgm:t>
        <a:bodyPr/>
        <a:lstStyle/>
        <a:p>
          <a:r>
            <a:rPr lang="es-MX" sz="1600" dirty="0" smtClean="0"/>
            <a:t>Medio líquido o sólido</a:t>
          </a:r>
          <a:endParaRPr lang="es-ES" sz="1600" dirty="0"/>
        </a:p>
      </dgm:t>
    </dgm:pt>
    <dgm:pt modelId="{742E0247-440A-4AD7-A4C2-5D28B761BF8D}" type="parTrans" cxnId="{A7B70BB3-0A73-4E11-B9AA-70DBDC134F40}">
      <dgm:prSet/>
      <dgm:spPr/>
      <dgm:t>
        <a:bodyPr/>
        <a:lstStyle/>
        <a:p>
          <a:endParaRPr lang="es-ES" sz="1600"/>
        </a:p>
      </dgm:t>
    </dgm:pt>
    <dgm:pt modelId="{B1D55BFF-B401-496B-9CF8-C41538675C6E}" type="sibTrans" cxnId="{A7B70BB3-0A73-4E11-B9AA-70DBDC134F40}">
      <dgm:prSet/>
      <dgm:spPr/>
      <dgm:t>
        <a:bodyPr/>
        <a:lstStyle/>
        <a:p>
          <a:endParaRPr lang="es-ES" sz="1600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600" dirty="0" smtClean="0"/>
            <a:t>Adicionar polvo placebo</a:t>
          </a:r>
          <a:endParaRPr lang="es-ES" sz="16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 sz="1600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Llenado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Limpiarse y esterilizarse según POE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ENVASADO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Viales</a:t>
          </a:r>
          <a:endParaRPr lang="es-ES" sz="1600" dirty="0"/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DEB2324B-9A68-4520-A034-C064E82433C0}">
      <dgm:prSet phldrT="[Texto]" custT="1"/>
      <dgm:spPr/>
      <dgm:t>
        <a:bodyPr/>
        <a:lstStyle/>
        <a:p>
          <a:r>
            <a:rPr lang="es-MX" sz="1600" dirty="0" smtClean="0"/>
            <a:t>Ampollas</a:t>
          </a:r>
          <a:endParaRPr lang="es-ES" sz="1600" dirty="0"/>
        </a:p>
      </dgm:t>
    </dgm:pt>
    <dgm:pt modelId="{2C789D7B-9A92-4952-81B7-1F72DBEC3923}" type="parTrans" cxnId="{62503B62-9118-4D46-9E9F-7554B498D3E6}">
      <dgm:prSet/>
      <dgm:spPr/>
      <dgm:t>
        <a:bodyPr/>
        <a:lstStyle/>
        <a:p>
          <a:endParaRPr lang="es-ES" sz="1600"/>
        </a:p>
      </dgm:t>
    </dgm:pt>
    <dgm:pt modelId="{3F1105FD-1B0B-4256-A336-16FCCA12AC28}" type="sibTrans" cxnId="{62503B62-9118-4D46-9E9F-7554B498D3E6}">
      <dgm:prSet/>
      <dgm:spPr/>
      <dgm:t>
        <a:bodyPr/>
        <a:lstStyle/>
        <a:p>
          <a:endParaRPr lang="es-ES" sz="1600"/>
        </a:p>
      </dgm:t>
    </dgm:pt>
    <dgm:pt modelId="{8E43DA1D-48CC-4F6A-BBB8-A7635A4F513E}">
      <dgm:prSet phldrT="[Texto]" custT="1"/>
      <dgm:spPr/>
      <dgm:t>
        <a:bodyPr/>
        <a:lstStyle/>
        <a:p>
          <a:r>
            <a:rPr lang="es-MX" sz="1600" dirty="0" smtClean="0"/>
            <a:t>Plásticos (gotas)</a:t>
          </a:r>
          <a:endParaRPr lang="es-ES" sz="1600" dirty="0"/>
        </a:p>
      </dgm:t>
    </dgm:pt>
    <dgm:pt modelId="{D3D26A2A-C210-4B7F-899D-790D44332227}" type="parTrans" cxnId="{BDC2183C-7305-4FE5-A355-FD9C4E0353F8}">
      <dgm:prSet/>
      <dgm:spPr/>
      <dgm:t>
        <a:bodyPr/>
        <a:lstStyle/>
        <a:p>
          <a:endParaRPr lang="es-ES" sz="1600"/>
        </a:p>
      </dgm:t>
    </dgm:pt>
    <dgm:pt modelId="{F5337109-697C-45FE-9B34-92CCA91CB418}" type="sibTrans" cxnId="{BDC2183C-7305-4FE5-A355-FD9C4E0353F8}">
      <dgm:prSet/>
      <dgm:spPr/>
      <dgm:t>
        <a:bodyPr/>
        <a:lstStyle/>
        <a:p>
          <a:endParaRPr lang="es-ES" sz="1600"/>
        </a:p>
      </dgm:t>
    </dgm:pt>
    <dgm:pt modelId="{49228A58-78CA-4726-83B0-732CA057DF27}">
      <dgm:prSet phldrT="[Texto]" custT="1"/>
      <dgm:spPr/>
      <dgm:t>
        <a:bodyPr/>
        <a:lstStyle/>
        <a:p>
          <a:r>
            <a:rPr lang="es-MX" sz="1600" dirty="0" smtClean="0"/>
            <a:t>Mantener tiempo </a:t>
          </a:r>
          <a:r>
            <a:rPr lang="es-MX" sz="1600" dirty="0" err="1" smtClean="0"/>
            <a:t>max</a:t>
          </a:r>
          <a:r>
            <a:rPr lang="es-MX" sz="1600" dirty="0" smtClean="0"/>
            <a:t> de proceso</a:t>
          </a:r>
          <a:endParaRPr lang="es-ES" sz="1600" dirty="0"/>
        </a:p>
      </dgm:t>
    </dgm:pt>
    <dgm:pt modelId="{12877AEF-C3EE-4C33-AD0F-23CF0F122E40}" type="parTrans" cxnId="{FAD8E5B7-AB21-46B4-81D0-E4173D17F670}">
      <dgm:prSet/>
      <dgm:spPr/>
      <dgm:t>
        <a:bodyPr/>
        <a:lstStyle/>
        <a:p>
          <a:endParaRPr lang="es-ES" sz="1600"/>
        </a:p>
      </dgm:t>
    </dgm:pt>
    <dgm:pt modelId="{3B5A55C7-F775-4343-99CA-BE697B16AD87}" type="sibTrans" cxnId="{FAD8E5B7-AB21-46B4-81D0-E4173D17F670}">
      <dgm:prSet/>
      <dgm:spPr/>
      <dgm:t>
        <a:bodyPr/>
        <a:lstStyle/>
        <a:p>
          <a:endParaRPr lang="es-ES" sz="1600"/>
        </a:p>
      </dgm:t>
    </dgm:pt>
    <dgm:pt modelId="{BC615237-50CA-4FBE-9CE0-6802B9E5D184}">
      <dgm:prSet phldrT="[Texto]" custT="1"/>
      <dgm:spPr/>
      <dgm:t>
        <a:bodyPr/>
        <a:lstStyle/>
        <a:p>
          <a:r>
            <a:rPr lang="es-MX" sz="1400" dirty="0" err="1" smtClean="0"/>
            <a:t>Despirogenadas</a:t>
          </a:r>
          <a:r>
            <a:rPr lang="es-MX" sz="1600" dirty="0" smtClean="0"/>
            <a:t>, abiertas o cerradas</a:t>
          </a:r>
          <a:endParaRPr lang="es-ES" sz="1600" dirty="0"/>
        </a:p>
      </dgm:t>
    </dgm:pt>
    <dgm:pt modelId="{35A837BE-FDA5-4906-A6D6-46DA9CF69079}" type="parTrans" cxnId="{7A97C6D8-9073-4736-8124-780B5D740C5E}">
      <dgm:prSet/>
      <dgm:spPr/>
      <dgm:t>
        <a:bodyPr/>
        <a:lstStyle/>
        <a:p>
          <a:endParaRPr lang="es-ES" sz="1600"/>
        </a:p>
      </dgm:t>
    </dgm:pt>
    <dgm:pt modelId="{A5D9FA29-CA4A-46C6-B473-4A97ABD251A4}" type="sibTrans" cxnId="{7A97C6D8-9073-4736-8124-780B5D740C5E}">
      <dgm:prSet/>
      <dgm:spPr/>
      <dgm:t>
        <a:bodyPr/>
        <a:lstStyle/>
        <a:p>
          <a:endParaRPr lang="es-ES" sz="1600"/>
        </a:p>
      </dgm:t>
    </dgm:pt>
    <dgm:pt modelId="{81AF87CD-A745-4726-8615-2A45A1DCE6F0}">
      <dgm:prSet phldrT="[Texto]" custT="1"/>
      <dgm:spPr/>
      <dgm:t>
        <a:bodyPr/>
        <a:lstStyle/>
        <a:p>
          <a:r>
            <a:rPr lang="es-MX" sz="1600" dirty="0" smtClean="0"/>
            <a:t>OPACOS, vaciar e inspeccionar</a:t>
          </a:r>
          <a:endParaRPr lang="es-ES" sz="1600" dirty="0"/>
        </a:p>
      </dgm:t>
    </dgm:pt>
    <dgm:pt modelId="{ADB10C15-2205-43E4-AA69-7B9D89B11FA5}" type="parTrans" cxnId="{D3A79C78-08CA-46FC-A83E-52B936CEA871}">
      <dgm:prSet/>
      <dgm:spPr/>
      <dgm:t>
        <a:bodyPr/>
        <a:lstStyle/>
        <a:p>
          <a:endParaRPr lang="es-ES" sz="1600"/>
        </a:p>
      </dgm:t>
    </dgm:pt>
    <dgm:pt modelId="{CBCCDDE0-932B-4698-B439-BA8CCFA102F5}" type="sibTrans" cxnId="{D3A79C78-08CA-46FC-A83E-52B936CEA871}">
      <dgm:prSet/>
      <dgm:spPr/>
      <dgm:t>
        <a:bodyPr/>
        <a:lstStyle/>
        <a:p>
          <a:endParaRPr lang="es-ES" sz="1600"/>
        </a:p>
      </dgm:t>
    </dgm:pt>
    <dgm:pt modelId="{C6E3E5F2-FD7D-456C-8F55-2F8173742A56}">
      <dgm:prSet phldrT="[Texto]" custT="1"/>
      <dgm:spPr/>
      <dgm:t>
        <a:bodyPr/>
        <a:lstStyle/>
        <a:p>
          <a:r>
            <a:rPr lang="es-MX" sz="1600" dirty="0" smtClean="0"/>
            <a:t>Adición de polvo</a:t>
          </a:r>
          <a:endParaRPr lang="es-ES" sz="1600" dirty="0"/>
        </a:p>
      </dgm:t>
    </dgm:pt>
    <dgm:pt modelId="{01C249DA-3310-4BD7-9F6F-9485DC34F13C}" type="parTrans" cxnId="{F1F7ABBA-21AE-4D87-9958-6FBDA826DB9A}">
      <dgm:prSet/>
      <dgm:spPr/>
      <dgm:t>
        <a:bodyPr/>
        <a:lstStyle/>
        <a:p>
          <a:endParaRPr lang="es-ES" sz="1600"/>
        </a:p>
      </dgm:t>
    </dgm:pt>
    <dgm:pt modelId="{502FE130-56A8-4643-B0D8-7613912AC51F}" type="sibTrans" cxnId="{F1F7ABBA-21AE-4D87-9958-6FBDA826DB9A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Estéril con radiación gama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Agitar y re circular</a:t>
          </a:r>
          <a:endParaRPr lang="es-ES" sz="1600" dirty="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400" dirty="0" smtClean="0"/>
            <a:t>Operar llenadora a velocidad predeterminada</a:t>
          </a:r>
          <a:endParaRPr lang="es-ES" sz="14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E14EF62C-5C47-453C-939C-82FBB17399DB}">
      <dgm:prSet phldrT="[Texto]" custT="1"/>
      <dgm:spPr/>
      <dgm:t>
        <a:bodyPr/>
        <a:lstStyle/>
        <a:p>
          <a:r>
            <a:rPr lang="es-MX" sz="1400" dirty="0" smtClean="0"/>
            <a:t>Aplicar las acciones de rutina como ajuste de peso</a:t>
          </a:r>
          <a:endParaRPr lang="es-ES" sz="1400" dirty="0"/>
        </a:p>
      </dgm:t>
    </dgm:pt>
    <dgm:pt modelId="{34BCD3EF-675A-4339-887E-D11295B2DFA8}" type="parTrans" cxnId="{1BEC6111-4752-4CDB-9BD0-F8B290275927}">
      <dgm:prSet/>
      <dgm:spPr/>
      <dgm:t>
        <a:bodyPr/>
        <a:lstStyle/>
        <a:p>
          <a:endParaRPr lang="es-ES" sz="1600"/>
        </a:p>
      </dgm:t>
    </dgm:pt>
    <dgm:pt modelId="{B0AA6001-D55D-455F-9993-3608623BE3C5}" type="sibTrans" cxnId="{1BEC6111-4752-4CDB-9BD0-F8B290275927}">
      <dgm:prSet/>
      <dgm:spPr/>
      <dgm:t>
        <a:bodyPr/>
        <a:lstStyle/>
        <a:p>
          <a:endParaRPr lang="es-ES" sz="1600"/>
        </a:p>
      </dgm:t>
    </dgm:pt>
    <dgm:pt modelId="{057EB10C-2302-4A14-B5B1-E474AE28D9C8}">
      <dgm:prSet phldrT="[Texto]" custT="1"/>
      <dgm:spPr/>
      <dgm:t>
        <a:bodyPr/>
        <a:lstStyle/>
        <a:p>
          <a:r>
            <a:rPr lang="es-MX" sz="1200" dirty="0" smtClean="0"/>
            <a:t>Recoger, secuencialmente numeradas y Anotar tiempo de recolección</a:t>
          </a:r>
          <a:endParaRPr lang="es-ES" sz="1200" dirty="0"/>
        </a:p>
      </dgm:t>
    </dgm:pt>
    <dgm:pt modelId="{64FA1231-52FF-45AF-AA4B-AB4BAAB75601}" type="parTrans" cxnId="{F9650E88-0F77-4A99-A6EE-C2916A5F911A}">
      <dgm:prSet/>
      <dgm:spPr/>
      <dgm:t>
        <a:bodyPr/>
        <a:lstStyle/>
        <a:p>
          <a:endParaRPr lang="es-ES" sz="1600"/>
        </a:p>
      </dgm:t>
    </dgm:pt>
    <dgm:pt modelId="{A95C94E9-80A5-4DB0-A4FA-B331228443C7}" type="sibTrans" cxnId="{F9650E88-0F77-4A99-A6EE-C2916A5F911A}">
      <dgm:prSet/>
      <dgm:spPr/>
      <dgm:t>
        <a:bodyPr/>
        <a:lstStyle/>
        <a:p>
          <a:endParaRPr lang="es-ES" sz="1600"/>
        </a:p>
      </dgm:t>
    </dgm:pt>
    <dgm:pt modelId="{149C0706-2EE4-498A-BF54-C49318D628F3}">
      <dgm:prSet phldrT="[Texto]" custT="1"/>
      <dgm:spPr/>
      <dgm:t>
        <a:bodyPr/>
        <a:lstStyle/>
        <a:p>
          <a:r>
            <a:rPr lang="es-MX" sz="1400" dirty="0" smtClean="0"/>
            <a:t>Invertir y girar para obligar contacto con el cierre</a:t>
          </a:r>
          <a:endParaRPr lang="es-ES" sz="1400"/>
        </a:p>
      </dgm:t>
    </dgm:pt>
    <dgm:pt modelId="{4007808F-021B-4D19-B63E-8D07541A912F}" type="parTrans" cxnId="{CC2CC593-FAD5-4398-9192-B20D09E8980B}">
      <dgm:prSet/>
      <dgm:spPr/>
      <dgm:t>
        <a:bodyPr/>
        <a:lstStyle/>
        <a:p>
          <a:endParaRPr lang="es-ES" sz="1600"/>
        </a:p>
      </dgm:t>
    </dgm:pt>
    <dgm:pt modelId="{FD61BDCF-7DE6-4D40-88FF-46C13D7C632E}" type="sibTrans" cxnId="{CC2CC593-FAD5-4398-9192-B20D09E8980B}">
      <dgm:prSet/>
      <dgm:spPr/>
      <dgm:t>
        <a:bodyPr/>
        <a:lstStyle/>
        <a:p>
          <a:endParaRPr lang="es-ES" sz="1600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4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4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5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557EB-4192-4EF4-97D2-7E5D78113B30}" type="pres">
      <dgm:prSet presAssocID="{01C249DA-3310-4BD7-9F6F-9485DC34F13C}" presName="Name13" presStyleLbl="parChTrans1D2" presStyleIdx="1" presStyleCnt="15"/>
      <dgm:spPr/>
      <dgm:t>
        <a:bodyPr/>
        <a:lstStyle/>
        <a:p>
          <a:endParaRPr lang="es-ES"/>
        </a:p>
      </dgm:t>
    </dgm:pt>
    <dgm:pt modelId="{D8032CA1-037A-4CF0-B73B-A1380A4BC322}" type="pres">
      <dgm:prSet presAssocID="{C6E3E5F2-FD7D-456C-8F55-2F8173742A56}" presName="childText" presStyleLbl="bgAcc1" presStyleIdx="1" presStyleCnt="15" custScaleX="19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2" presStyleCnt="15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2" presStyleCnt="15" custScaleX="21850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3" presStyleCnt="15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3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4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4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0F3FAEE2-0F7D-497B-AC82-37C77806F543}" type="pres">
      <dgm:prSet presAssocID="{742E0247-440A-4AD7-A4C2-5D28B761BF8D}" presName="Name13" presStyleLbl="parChTrans1D2" presStyleIdx="4" presStyleCnt="15"/>
      <dgm:spPr/>
      <dgm:t>
        <a:bodyPr/>
        <a:lstStyle/>
        <a:p>
          <a:endParaRPr lang="es-ES"/>
        </a:p>
      </dgm:t>
    </dgm:pt>
    <dgm:pt modelId="{7F3A1137-3CA3-4112-99EE-A8B7BB766468}" type="pres">
      <dgm:prSet presAssocID="{72992CF3-7FAE-4FB7-9FE4-AFD314108D1B}" presName="childText" presStyleLbl="bgAcc1" presStyleIdx="4" presStyleCnt="15" custScaleX="189687" custScaleY="178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5" presStyleCnt="15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5" presStyleCnt="15" custScaleX="19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6" presStyleCnt="15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6" presStyleCnt="15" custScaleX="191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4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4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7" presStyleCnt="15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7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8" presStyleCnt="15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8" presStyleCnt="15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F2FE7-AD38-481D-A620-6224276BD86E}" type="pres">
      <dgm:prSet presAssocID="{34BCD3EF-675A-4339-887E-D11295B2DFA8}" presName="Name13" presStyleLbl="parChTrans1D2" presStyleIdx="9" presStyleCnt="15"/>
      <dgm:spPr/>
      <dgm:t>
        <a:bodyPr/>
        <a:lstStyle/>
        <a:p>
          <a:endParaRPr lang="es-ES"/>
        </a:p>
      </dgm:t>
    </dgm:pt>
    <dgm:pt modelId="{79F1A36E-CBB4-4425-8CEF-477E9F3AA211}" type="pres">
      <dgm:prSet presAssocID="{E14EF62C-5C47-453C-939C-82FBB17399DB}" presName="childText" presStyleLbl="bgAcc1" presStyleIdx="9" presStyleCnt="15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0F381-F53A-4B7E-8AAA-AC91DCB5DBF3}" type="pres">
      <dgm:prSet presAssocID="{64FA1231-52FF-45AF-AA4B-AB4BAAB75601}" presName="Name13" presStyleLbl="parChTrans1D2" presStyleIdx="10" presStyleCnt="15"/>
      <dgm:spPr/>
      <dgm:t>
        <a:bodyPr/>
        <a:lstStyle/>
        <a:p>
          <a:endParaRPr lang="es-ES"/>
        </a:p>
      </dgm:t>
    </dgm:pt>
    <dgm:pt modelId="{0181E747-B2A8-4294-97B6-88F7EF5A7950}" type="pres">
      <dgm:prSet presAssocID="{057EB10C-2302-4A14-B5B1-E474AE28D9C8}" presName="childText" presStyleLbl="bgAcc1" presStyleIdx="10" presStyleCnt="15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74D48-C421-4F3E-94D3-906467E45C5D}" type="pres">
      <dgm:prSet presAssocID="{4007808F-021B-4D19-B63E-8D07541A912F}" presName="Name13" presStyleLbl="parChTrans1D2" presStyleIdx="11" presStyleCnt="15"/>
      <dgm:spPr/>
      <dgm:t>
        <a:bodyPr/>
        <a:lstStyle/>
        <a:p>
          <a:endParaRPr lang="es-ES"/>
        </a:p>
      </dgm:t>
    </dgm:pt>
    <dgm:pt modelId="{16FEA239-D624-4B05-A85B-C72613322993}" type="pres">
      <dgm:prSet presAssocID="{149C0706-2EE4-498A-BF54-C49318D628F3}" presName="childText" presStyleLbl="bgAcc1" presStyleIdx="11" presStyleCnt="15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3" presStyleCnt="4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3" presStyleCnt="4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12" presStyleCnt="15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12" presStyleCnt="15" custScaleX="189687" custScaleY="282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5D2A4-41A6-4958-A3E3-8E122E0633BB}" type="pres">
      <dgm:prSet presAssocID="{2C789D7B-9A92-4952-81B7-1F72DBEC3923}" presName="Name13" presStyleLbl="parChTrans1D2" presStyleIdx="13" presStyleCnt="15"/>
      <dgm:spPr/>
      <dgm:t>
        <a:bodyPr/>
        <a:lstStyle/>
        <a:p>
          <a:endParaRPr lang="es-ES"/>
        </a:p>
      </dgm:t>
    </dgm:pt>
    <dgm:pt modelId="{7A788D1E-9896-4E9A-A6C1-852031A57192}" type="pres">
      <dgm:prSet presAssocID="{DEB2324B-9A68-4520-A034-C064E82433C0}" presName="childText" presStyleLbl="bgAcc1" presStyleIdx="13" presStyleCnt="15" custScaleX="219804" custScaleY="255073" custLinFactNeighborX="5188" custLinFactNeighborY="35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A604B-FA3E-44F2-9064-C32B9F14F7DD}" type="pres">
      <dgm:prSet presAssocID="{D3D26A2A-C210-4B7F-899D-790D44332227}" presName="Name13" presStyleLbl="parChTrans1D2" presStyleIdx="14" presStyleCnt="15"/>
      <dgm:spPr/>
      <dgm:t>
        <a:bodyPr/>
        <a:lstStyle/>
        <a:p>
          <a:endParaRPr lang="es-ES"/>
        </a:p>
      </dgm:t>
    </dgm:pt>
    <dgm:pt modelId="{97BC5811-2713-419C-BA94-5BD9FFC06D55}" type="pres">
      <dgm:prSet presAssocID="{8E43DA1D-48CC-4F6A-BBB8-A7635A4F513E}" presName="childText" presStyleLbl="bgAcc1" presStyleIdx="14" presStyleCnt="15" custScaleX="189687" custScaleY="309357" custLinFactY="100605" custLinFactNeighborX="5188" custLinFactNeighborY="2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EEAC0B-468F-42D1-A336-19661BEF982F}" type="presOf" srcId="{ECD73939-D934-4BED-ABDE-79415C654D19}" destId="{318AA842-A5A1-466B-B48B-6F16E439ACD5}" srcOrd="1" destOrd="0" presId="urn:microsoft.com/office/officeart/2005/8/layout/hierarchy3"/>
    <dgm:cxn modelId="{9615E22D-2D7D-4733-A5E4-F4065497A442}" type="presOf" srcId="{BC615237-50CA-4FBE-9CE0-6802B9E5D184}" destId="{7A788D1E-9896-4E9A-A6C1-852031A57192}" srcOrd="0" destOrd="1" presId="urn:microsoft.com/office/officeart/2005/8/layout/hierarchy3"/>
    <dgm:cxn modelId="{8BDC1F6D-74EC-42E5-B601-606CB3388CDA}" type="presOf" srcId="{79F5AFE5-7719-4F09-BD10-7DB1C3558A0F}" destId="{0E23993E-A953-49D4-BB8F-01F28F88A407}" srcOrd="0" destOrd="0" presId="urn:microsoft.com/office/officeart/2005/8/layout/hierarchy3"/>
    <dgm:cxn modelId="{5075645E-D542-40AD-B6C9-C1F316547370}" type="presOf" srcId="{6972D2E0-D363-4342-8C3B-034DC10FD837}" destId="{F81653F5-85F9-46E0-84DE-3CFA05EDDD7A}" srcOrd="0" destOrd="0" presId="urn:microsoft.com/office/officeart/2005/8/layout/hierarchy3"/>
    <dgm:cxn modelId="{CB074D6A-B41C-4154-B209-46351EFF988E}" type="presOf" srcId="{4007808F-021B-4D19-B63E-8D07541A912F}" destId="{1F474D48-C421-4F3E-94D3-906467E45C5D}" srcOrd="0" destOrd="0" presId="urn:microsoft.com/office/officeart/2005/8/layout/hierarchy3"/>
    <dgm:cxn modelId="{F1F7ABBA-21AE-4D87-9958-6FBDA826DB9A}" srcId="{5C56E411-3628-4661-ABDC-80D44DD8052C}" destId="{C6E3E5F2-FD7D-456C-8F55-2F8173742A56}" srcOrd="1" destOrd="0" parTransId="{01C249DA-3310-4BD7-9F6F-9485DC34F13C}" sibTransId="{502FE130-56A8-4643-B0D8-7613912AC51F}"/>
    <dgm:cxn modelId="{724CA37E-7519-4120-A122-CC9234360704}" type="presOf" srcId="{DEB2324B-9A68-4520-A034-C064E82433C0}" destId="{7A788D1E-9896-4E9A-A6C1-852031A57192}" srcOrd="0" destOrd="0" presId="urn:microsoft.com/office/officeart/2005/8/layout/hierarchy3"/>
    <dgm:cxn modelId="{3E367DC9-0BF4-453C-B0F2-342E00202B5C}" type="presOf" srcId="{72992CF3-7FAE-4FB7-9FE4-AFD314108D1B}" destId="{7F3A1137-3CA3-4112-99EE-A8B7BB766468}" srcOrd="0" destOrd="0" presId="urn:microsoft.com/office/officeart/2005/8/layout/hierarchy3"/>
    <dgm:cxn modelId="{F9650E88-0F77-4A99-A6EE-C2916A5F911A}" srcId="{590E25E5-D249-4D6F-AAE1-2EC03B6C2B1E}" destId="{057EB10C-2302-4A14-B5B1-E474AE28D9C8}" srcOrd="3" destOrd="0" parTransId="{64FA1231-52FF-45AF-AA4B-AB4BAAB75601}" sibTransId="{A95C94E9-80A5-4DB0-A4FA-B331228443C7}"/>
    <dgm:cxn modelId="{1FED307F-20FB-461D-A5BB-137F5001E25E}" type="presOf" srcId="{ECD73939-D934-4BED-ABDE-79415C654D19}" destId="{6E4D0C46-1ABC-44E7-8C8D-B0463113ADAA}" srcOrd="0" destOrd="0" presId="urn:microsoft.com/office/officeart/2005/8/layout/hierarchy3"/>
    <dgm:cxn modelId="{B21923D1-6579-4E4E-81A2-5CBED097CEE2}" type="presOf" srcId="{FC79D484-4C4C-425E-AB97-E7A26AEBA37E}" destId="{845ED438-5392-4DE1-A7C4-59509DBCC60D}" srcOrd="0" destOrd="0" presId="urn:microsoft.com/office/officeart/2005/8/layout/hierarchy3"/>
    <dgm:cxn modelId="{39276466-B9BF-448C-82A8-7ACA81EDECC4}" type="presOf" srcId="{B8F9CAB6-CC08-4D6C-8EF0-1408A5D6EAE2}" destId="{B49D0C06-4634-44F4-B5A8-FCAACB9F9CC7}" srcOrd="0" destOrd="0" presId="urn:microsoft.com/office/officeart/2005/8/layout/hierarchy3"/>
    <dgm:cxn modelId="{9FF98917-6999-4C96-A5E4-73BC881E6FFD}" type="presOf" srcId="{2C789D7B-9A92-4952-81B7-1F72DBEC3923}" destId="{C8C5D2A4-41A6-4958-A3E3-8E122E0633BB}" srcOrd="0" destOrd="0" presId="urn:microsoft.com/office/officeart/2005/8/layout/hierarchy3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9168E0A3-C0A7-465F-AF1A-031EE7596534}" type="presOf" srcId="{742E0247-440A-4AD7-A4C2-5D28B761BF8D}" destId="{0F3FAEE2-0F7D-497B-AC82-37C77806F543}" srcOrd="0" destOrd="0" presId="urn:microsoft.com/office/officeart/2005/8/layout/hierarchy3"/>
    <dgm:cxn modelId="{DDE56246-FE78-4C09-8797-7D9FABE31CB0}" type="presOf" srcId="{FCDF0546-BD7D-4A07-9ABA-1159B364688E}" destId="{67623250-50C4-4316-926D-4FA490069B53}" srcOrd="0" destOrd="0" presId="urn:microsoft.com/office/officeart/2005/8/layout/hierarchy3"/>
    <dgm:cxn modelId="{63BFF313-C11E-48CC-BB1F-4970119D01B2}" type="presOf" srcId="{01C249DA-3310-4BD7-9F6F-9485DC34F13C}" destId="{308557EB-4192-4EF4-97D2-7E5D78113B30}" srcOrd="0" destOrd="0" presId="urn:microsoft.com/office/officeart/2005/8/layout/hierarchy3"/>
    <dgm:cxn modelId="{3C8A4387-0578-434B-A7C9-BBCB035C112D}" type="presOf" srcId="{81AF87CD-A745-4726-8615-2A45A1DCE6F0}" destId="{97BC5811-2713-419C-BA94-5BD9FFC06D55}" srcOrd="0" destOrd="1" presId="urn:microsoft.com/office/officeart/2005/8/layout/hierarchy3"/>
    <dgm:cxn modelId="{7A97C6D8-9073-4736-8124-780B5D740C5E}" srcId="{DEB2324B-9A68-4520-A034-C064E82433C0}" destId="{BC615237-50CA-4FBE-9CE0-6802B9E5D184}" srcOrd="0" destOrd="0" parTransId="{35A837BE-FDA5-4906-A6D6-46DA9CF69079}" sibTransId="{A5D9FA29-CA4A-46C6-B473-4A97ABD251A4}"/>
    <dgm:cxn modelId="{B1434E67-7E9F-482A-B0A2-29A669487915}" srcId="{B8F9CAB6-CC08-4D6C-8EF0-1408A5D6EAE2}" destId="{A50323A1-A073-479A-9A82-6279E047927F}" srcOrd="3" destOrd="0" parTransId="{A6C9A8AC-F12F-411C-9EA9-ABA118BF0040}" sibTransId="{9614C0BB-76C1-4C3C-AF97-96D0428CF87C}"/>
    <dgm:cxn modelId="{08C5961D-BD4D-4864-A776-40CF3EA08D2D}" type="presOf" srcId="{E14EF62C-5C47-453C-939C-82FBB17399DB}" destId="{79F1A36E-CBB4-4425-8CEF-477E9F3AA211}" srcOrd="0" destOrd="0" presId="urn:microsoft.com/office/officeart/2005/8/layout/hierarchy3"/>
    <dgm:cxn modelId="{28D8B09C-7BCA-47DA-960D-D873A5871DB0}" type="presOf" srcId="{5B125546-CA11-4591-A92C-E03D1403FD32}" destId="{BE6105FA-4106-4C94-BFFA-DBCADE54B1FA}" srcOrd="0" destOrd="0" presId="urn:microsoft.com/office/officeart/2005/8/layout/hierarchy3"/>
    <dgm:cxn modelId="{FD31963D-2FD8-43ED-83C9-AA64BEEB0883}" type="presOf" srcId="{7E8D5029-C4B9-4B88-A593-C96DD92B5D63}" destId="{7E18ED37-A09B-4C49-ADF1-98E62E5DBA96}" srcOrd="0" destOrd="0" presId="urn:microsoft.com/office/officeart/2005/8/layout/hierarchy3"/>
    <dgm:cxn modelId="{4338D482-093E-400F-8436-791927BF543B}" type="presOf" srcId="{5C56E411-3628-4661-ABDC-80D44DD8052C}" destId="{7D7D016D-D110-4AC6-BF07-79A4DCCEDAA2}" srcOrd="0" destOrd="0" presId="urn:microsoft.com/office/officeart/2005/8/layout/hierarchy3"/>
    <dgm:cxn modelId="{1A0193AE-F3CB-4FA6-B1D5-79F4B116674B}" type="presOf" srcId="{5E550E61-10FB-463F-8C36-84DAF0D24395}" destId="{AD5AFF83-381F-4335-88B5-0CC82EFFEDA2}" srcOrd="0" destOrd="0" presId="urn:microsoft.com/office/officeart/2005/8/layout/hierarchy3"/>
    <dgm:cxn modelId="{4F65274B-19D2-47BA-A2B8-80D197439F4B}" type="presOf" srcId="{620C78D3-5413-47CE-9EB3-97D065ED31CE}" destId="{1F4C2732-86F9-4680-B288-6D901850D4BF}" srcOrd="0" destOrd="0" presId="urn:microsoft.com/office/officeart/2005/8/layout/hierarchy3"/>
    <dgm:cxn modelId="{986B1A03-9FA3-4A22-BDAC-6DFE256AE20A}" type="presOf" srcId="{E490C9DD-D472-4ADB-BE06-BBAD5CBEF180}" destId="{322B4164-CEEF-4399-884B-FE062592A96A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62503B62-9118-4D46-9E9F-7554B498D3E6}" srcId="{A50323A1-A073-479A-9A82-6279E047927F}" destId="{DEB2324B-9A68-4520-A034-C064E82433C0}" srcOrd="1" destOrd="0" parTransId="{2C789D7B-9A92-4952-81B7-1F72DBEC3923}" sibTransId="{3F1105FD-1B0B-4256-A336-16FCCA12AC28}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5336D411-C4B9-475D-BAB1-A1F5AB4155EE}" type="presOf" srcId="{590E25E5-D249-4D6F-AAE1-2EC03B6C2B1E}" destId="{0ACF215B-753C-4352-AC26-AF98DDA1C221}" srcOrd="1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BCAC6CBC-DB56-4DB6-9391-23E70849279E}" type="presOf" srcId="{149C0706-2EE4-498A-BF54-C49318D628F3}" destId="{16FEA239-D624-4B05-A85B-C72613322993}" srcOrd="0" destOrd="0" presId="urn:microsoft.com/office/officeart/2005/8/layout/hierarchy3"/>
    <dgm:cxn modelId="{90027BB1-5D55-4AF6-A5B8-5A50D089B174}" type="presOf" srcId="{5C56E411-3628-4661-ABDC-80D44DD8052C}" destId="{6CD7DC73-AF47-44C5-9B18-8692F3D639E4}" srcOrd="1" destOrd="0" presId="urn:microsoft.com/office/officeart/2005/8/layout/hierarchy3"/>
    <dgm:cxn modelId="{4AAA39C9-DA34-440D-9EDD-788EDE30FF65}" type="presOf" srcId="{49228A58-78CA-4726-83B0-732CA057DF27}" destId="{9970FCB8-99FE-4DF7-998D-585CA93A3099}" srcOrd="0" destOrd="1" presId="urn:microsoft.com/office/officeart/2005/8/layout/hierarchy3"/>
    <dgm:cxn modelId="{CC2CC593-FAD5-4398-9192-B20D09E8980B}" srcId="{590E25E5-D249-4D6F-AAE1-2EC03B6C2B1E}" destId="{149C0706-2EE4-498A-BF54-C49318D628F3}" srcOrd="4" destOrd="0" parTransId="{4007808F-021B-4D19-B63E-8D07541A912F}" sibTransId="{FD61BDCF-7DE6-4D40-88FF-46C13D7C632E}"/>
    <dgm:cxn modelId="{6A174287-9652-4E4E-917C-92CDA4437518}" type="presOf" srcId="{57532CE3-0D11-4BEE-8D59-AF95D0AEB1F2}" destId="{3137F2DC-A4A1-48DA-A894-FA01A938EBF0}" srcOrd="0" destOrd="0" presId="urn:microsoft.com/office/officeart/2005/8/layout/hierarchy3"/>
    <dgm:cxn modelId="{182EE37C-E75F-4327-A511-845B5FBB9078}" type="presOf" srcId="{A50323A1-A073-479A-9A82-6279E047927F}" destId="{3444345F-BD06-4B2A-A9AC-CD5FD54ACA85}" srcOrd="1" destOrd="0" presId="urn:microsoft.com/office/officeart/2005/8/layout/hierarchy3"/>
    <dgm:cxn modelId="{79AD852F-2C80-471B-91B5-7FB404312E1F}" type="presOf" srcId="{590E25E5-D249-4D6F-AAE1-2EC03B6C2B1E}" destId="{97B7244F-05B0-467C-9E20-1528005DD5AF}" srcOrd="0" destOrd="0" presId="urn:microsoft.com/office/officeart/2005/8/layout/hierarchy3"/>
    <dgm:cxn modelId="{CBD76C26-6E58-4FCD-94C8-100CBEA6F8ED}" type="presOf" srcId="{D3D26A2A-C210-4B7F-899D-790D44332227}" destId="{C88A604B-FA3E-44F2-9064-C32B9F14F7DD}" srcOrd="0" destOrd="0" presId="urn:microsoft.com/office/officeart/2005/8/layout/hierarchy3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FAD8E5B7-AB21-46B4-81D0-E4173D17F670}" srcId="{7CD992F0-EA99-4FDA-A65D-17510C5AD1B2}" destId="{49228A58-78CA-4726-83B0-732CA057DF27}" srcOrd="0" destOrd="0" parTransId="{12877AEF-C3EE-4C33-AD0F-23CF0F122E40}" sibTransId="{3B5A55C7-F775-4343-99CA-BE697B16AD87}"/>
    <dgm:cxn modelId="{6C96E8B5-B280-42D5-9B86-9993D8CA1B8C}" type="presOf" srcId="{DF3F68F1-BA0A-4432-A2B1-DAFB0845F0DB}" destId="{E9296E24-CDBB-47E7-A716-0ECB85113B30}" srcOrd="0" destOrd="0" presId="urn:microsoft.com/office/officeart/2005/8/layout/hierarchy3"/>
    <dgm:cxn modelId="{E487F320-07B0-4D1B-9F8E-23E54E4F1C9E}" type="presOf" srcId="{C5212337-D6BC-40DA-A0B0-974446CADEC3}" destId="{C2820E45-D458-4DD4-A564-3A22FD6B5C0B}" srcOrd="0" destOrd="0" presId="urn:microsoft.com/office/officeart/2005/8/layout/hierarchy3"/>
    <dgm:cxn modelId="{F69BBB2F-5E79-4175-BD47-093E6A42AD31}" type="presOf" srcId="{C6E3E5F2-FD7D-456C-8F55-2F8173742A56}" destId="{D8032CA1-037A-4CF0-B73B-A1380A4BC322}" srcOrd="0" destOrd="0" presId="urn:microsoft.com/office/officeart/2005/8/layout/hierarchy3"/>
    <dgm:cxn modelId="{6FA9CE12-FDF4-4DDF-96E4-E016FB44468D}" srcId="{5C56E411-3628-4661-ABDC-80D44DD8052C}" destId="{620C78D3-5413-47CE-9EB3-97D065ED31CE}" srcOrd="3" destOrd="0" parTransId="{6972D2E0-D363-4342-8C3B-034DC10FD837}" sibTransId="{98A3896E-DD81-49C3-A40C-EBB18A78FF60}"/>
    <dgm:cxn modelId="{C235C7D8-9A39-4D08-B610-91DCBAF365E3}" type="presOf" srcId="{EED565A4-CC10-4E4F-BA3E-7146047B8187}" destId="{8920D3B4-62B3-4AFD-B06F-9A23B32951D9}" srcOrd="0" destOrd="0" presId="urn:microsoft.com/office/officeart/2005/8/layout/hierarchy3"/>
    <dgm:cxn modelId="{CA69260F-50AE-4707-ADC4-67252D635417}" type="presOf" srcId="{64FA1231-52FF-45AF-AA4B-AB4BAAB75601}" destId="{79F0F381-F53A-4B7E-8AAA-AC91DCB5DBF3}" srcOrd="0" destOrd="0" presId="urn:microsoft.com/office/officeart/2005/8/layout/hierarchy3"/>
    <dgm:cxn modelId="{BFB50A72-DD66-425E-8F5C-E1586097496E}" type="presOf" srcId="{7CD992F0-EA99-4FDA-A65D-17510C5AD1B2}" destId="{9970FCB8-99FE-4DF7-998D-585CA93A3099}" srcOrd="0" destOrd="0" presId="urn:microsoft.com/office/officeart/2005/8/layout/hierarchy3"/>
    <dgm:cxn modelId="{1BEC6111-4752-4CDB-9BD0-F8B290275927}" srcId="{590E25E5-D249-4D6F-AAE1-2EC03B6C2B1E}" destId="{E14EF62C-5C47-453C-939C-82FBB17399DB}" srcOrd="2" destOrd="0" parTransId="{34BCD3EF-675A-4339-887E-D11295B2DFA8}" sibTransId="{B0AA6001-D55D-455F-9993-3608623BE3C5}"/>
    <dgm:cxn modelId="{89281549-BC31-4D31-80FC-58A516506522}" type="presOf" srcId="{1F383CCD-EEBF-48FF-B074-B7879B3F9833}" destId="{B73DC94F-9783-4C57-B7AF-6A321BB8E5F8}" srcOrd="0" destOrd="0" presId="urn:microsoft.com/office/officeart/2005/8/layout/hierarchy3"/>
    <dgm:cxn modelId="{B2B61E31-733E-45A9-B553-68028DDD4F5F}" srcId="{5C56E411-3628-4661-ABDC-80D44DD8052C}" destId="{7E8D5029-C4B9-4B88-A593-C96DD92B5D63}" srcOrd="2" destOrd="0" parTransId="{5B125546-CA11-4591-A92C-E03D1403FD32}" sibTransId="{5B0D7AF2-0C2C-4EAD-9CE1-84DC9D793C71}"/>
    <dgm:cxn modelId="{3B98F9B7-D2BD-4F4A-9DF7-C99FDC6DCED0}" type="presOf" srcId="{8E43DA1D-48CC-4F6A-BBB8-A7635A4F513E}" destId="{97BC5811-2713-419C-BA94-5BD9FFC06D55}" srcOrd="0" destOrd="0" presId="urn:microsoft.com/office/officeart/2005/8/layout/hierarchy3"/>
    <dgm:cxn modelId="{BDC2183C-7305-4FE5-A355-FD9C4E0353F8}" srcId="{A50323A1-A073-479A-9A82-6279E047927F}" destId="{8E43DA1D-48CC-4F6A-BBB8-A7635A4F513E}" srcOrd="2" destOrd="0" parTransId="{D3D26A2A-C210-4B7F-899D-790D44332227}" sibTransId="{F5337109-697C-45FE-9B34-92CCA91CB418}"/>
    <dgm:cxn modelId="{A7B70BB3-0A73-4E11-B9AA-70DBDC134F40}" srcId="{ECD73939-D934-4BED-ABDE-79415C654D19}" destId="{72992CF3-7FAE-4FB7-9FE4-AFD314108D1B}" srcOrd="0" destOrd="0" parTransId="{742E0247-440A-4AD7-A4C2-5D28B761BF8D}" sibTransId="{B1D55BFF-B401-496B-9CF8-C41538675C6E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5529F3BA-BC18-479C-9290-6C976AEF8A69}" type="presOf" srcId="{1361C75F-73BA-4AF9-B557-F313F6AE3735}" destId="{971D789F-0585-414B-84B7-A3D531969CDC}" srcOrd="0" destOrd="0" presId="urn:microsoft.com/office/officeart/2005/8/layout/hierarchy3"/>
    <dgm:cxn modelId="{AC506DEE-4199-4A6A-A249-ABA4A850F745}" type="presOf" srcId="{A50323A1-A073-479A-9A82-6279E047927F}" destId="{2DE2E507-E6E8-4425-BC14-3C8C6317FF56}" srcOrd="0" destOrd="0" presId="urn:microsoft.com/office/officeart/2005/8/layout/hierarchy3"/>
    <dgm:cxn modelId="{D3A79C78-08CA-46FC-A83E-52B936CEA871}" srcId="{8E43DA1D-48CC-4F6A-BBB8-A7635A4F513E}" destId="{81AF87CD-A745-4726-8615-2A45A1DCE6F0}" srcOrd="0" destOrd="0" parTransId="{ADB10C15-2205-43E4-AA69-7B9D89B11FA5}" sibTransId="{CBCCDDE0-932B-4698-B439-BA8CCFA102F5}"/>
    <dgm:cxn modelId="{7D5644A8-6982-4D24-81FE-3AEC5E4896D2}" type="presOf" srcId="{34BCD3EF-675A-4339-887E-D11295B2DFA8}" destId="{99DF2FE7-AD38-481D-A620-6224276BD86E}" srcOrd="0" destOrd="0" presId="urn:microsoft.com/office/officeart/2005/8/layout/hierarchy3"/>
    <dgm:cxn modelId="{CA32EE78-E216-4906-B62C-B4280B3250BE}" type="presOf" srcId="{057EB10C-2302-4A14-B5B1-E474AE28D9C8}" destId="{0181E747-B2A8-4294-97B6-88F7EF5A7950}" srcOrd="0" destOrd="0" presId="urn:microsoft.com/office/officeart/2005/8/layout/hierarchy3"/>
    <dgm:cxn modelId="{27F122C8-62E4-4E6D-AFF4-90DD4341BE07}" type="presParOf" srcId="{B49D0C06-4634-44F4-B5A8-FCAACB9F9CC7}" destId="{3C1B5DF3-70FF-4828-8EAB-97BA653D377C}" srcOrd="0" destOrd="0" presId="urn:microsoft.com/office/officeart/2005/8/layout/hierarchy3"/>
    <dgm:cxn modelId="{E7DAFA63-80A0-45C0-B9D4-3273B82D680E}" type="presParOf" srcId="{3C1B5DF3-70FF-4828-8EAB-97BA653D377C}" destId="{23BFC246-F90E-4A64-B62E-85F77E5D8A28}" srcOrd="0" destOrd="0" presId="urn:microsoft.com/office/officeart/2005/8/layout/hierarchy3"/>
    <dgm:cxn modelId="{BC62BCED-A41D-4814-88EB-0DBB8E86D44B}" type="presParOf" srcId="{23BFC246-F90E-4A64-B62E-85F77E5D8A28}" destId="{7D7D016D-D110-4AC6-BF07-79A4DCCEDAA2}" srcOrd="0" destOrd="0" presId="urn:microsoft.com/office/officeart/2005/8/layout/hierarchy3"/>
    <dgm:cxn modelId="{63448E9F-4014-498B-B45F-A355605B6361}" type="presParOf" srcId="{23BFC246-F90E-4A64-B62E-85F77E5D8A28}" destId="{6CD7DC73-AF47-44C5-9B18-8692F3D639E4}" srcOrd="1" destOrd="0" presId="urn:microsoft.com/office/officeart/2005/8/layout/hierarchy3"/>
    <dgm:cxn modelId="{709D836D-6FCA-4CE1-AA04-F54356DB8849}" type="presParOf" srcId="{3C1B5DF3-70FF-4828-8EAB-97BA653D377C}" destId="{E4325774-0E04-4C34-A979-6E4D70FA0AAA}" srcOrd="1" destOrd="0" presId="urn:microsoft.com/office/officeart/2005/8/layout/hierarchy3"/>
    <dgm:cxn modelId="{5BAFD468-1D8D-4C29-BB0F-4D015D135266}" type="presParOf" srcId="{E4325774-0E04-4C34-A979-6E4D70FA0AAA}" destId="{3137F2DC-A4A1-48DA-A894-FA01A938EBF0}" srcOrd="0" destOrd="0" presId="urn:microsoft.com/office/officeart/2005/8/layout/hierarchy3"/>
    <dgm:cxn modelId="{43DEE1D2-361C-4D48-A0CC-2DBF59F3BD2B}" type="presParOf" srcId="{E4325774-0E04-4C34-A979-6E4D70FA0AAA}" destId="{E9296E24-CDBB-47E7-A716-0ECB85113B30}" srcOrd="1" destOrd="0" presId="urn:microsoft.com/office/officeart/2005/8/layout/hierarchy3"/>
    <dgm:cxn modelId="{5E9EEF9A-A073-41B2-9864-A159BBD603E0}" type="presParOf" srcId="{E4325774-0E04-4C34-A979-6E4D70FA0AAA}" destId="{308557EB-4192-4EF4-97D2-7E5D78113B30}" srcOrd="2" destOrd="0" presId="urn:microsoft.com/office/officeart/2005/8/layout/hierarchy3"/>
    <dgm:cxn modelId="{8005CE9D-55FE-4740-A37B-D10F2EE7ED4B}" type="presParOf" srcId="{E4325774-0E04-4C34-A979-6E4D70FA0AAA}" destId="{D8032CA1-037A-4CF0-B73B-A1380A4BC322}" srcOrd="3" destOrd="0" presId="urn:microsoft.com/office/officeart/2005/8/layout/hierarchy3"/>
    <dgm:cxn modelId="{5625F66B-F16A-400B-86F0-CF3638FF0FE7}" type="presParOf" srcId="{E4325774-0E04-4C34-A979-6E4D70FA0AAA}" destId="{BE6105FA-4106-4C94-BFFA-DBCADE54B1FA}" srcOrd="4" destOrd="0" presId="urn:microsoft.com/office/officeart/2005/8/layout/hierarchy3"/>
    <dgm:cxn modelId="{B050665E-0727-42DB-ACCE-4B9FEF606140}" type="presParOf" srcId="{E4325774-0E04-4C34-A979-6E4D70FA0AAA}" destId="{7E18ED37-A09B-4C49-ADF1-98E62E5DBA96}" srcOrd="5" destOrd="0" presId="urn:microsoft.com/office/officeart/2005/8/layout/hierarchy3"/>
    <dgm:cxn modelId="{C43F898B-B010-4D9A-9725-7D62B8334BCB}" type="presParOf" srcId="{E4325774-0E04-4C34-A979-6E4D70FA0AAA}" destId="{F81653F5-85F9-46E0-84DE-3CFA05EDDD7A}" srcOrd="6" destOrd="0" presId="urn:microsoft.com/office/officeart/2005/8/layout/hierarchy3"/>
    <dgm:cxn modelId="{3FF0DEFF-614E-455D-8208-283175F3528F}" type="presParOf" srcId="{E4325774-0E04-4C34-A979-6E4D70FA0AAA}" destId="{1F4C2732-86F9-4680-B288-6D901850D4BF}" srcOrd="7" destOrd="0" presId="urn:microsoft.com/office/officeart/2005/8/layout/hierarchy3"/>
    <dgm:cxn modelId="{BF85FA91-464D-4870-A2AD-DAB5F75EAF6B}" type="presParOf" srcId="{B49D0C06-4634-44F4-B5A8-FCAACB9F9CC7}" destId="{72CAE694-C46F-4456-B650-16815BB488C2}" srcOrd="1" destOrd="0" presId="urn:microsoft.com/office/officeart/2005/8/layout/hierarchy3"/>
    <dgm:cxn modelId="{3B5B326B-6FC4-47E5-8D9B-2CF758A3A416}" type="presParOf" srcId="{72CAE694-C46F-4456-B650-16815BB488C2}" destId="{6D81F74F-91D3-484C-96B5-35995C167632}" srcOrd="0" destOrd="0" presId="urn:microsoft.com/office/officeart/2005/8/layout/hierarchy3"/>
    <dgm:cxn modelId="{A329084E-2972-4838-B9EA-48A8616ECEE5}" type="presParOf" srcId="{6D81F74F-91D3-484C-96B5-35995C167632}" destId="{6E4D0C46-1ABC-44E7-8C8D-B0463113ADAA}" srcOrd="0" destOrd="0" presId="urn:microsoft.com/office/officeart/2005/8/layout/hierarchy3"/>
    <dgm:cxn modelId="{27D36EFA-EA80-4DDE-A532-9BAD76CB5C79}" type="presParOf" srcId="{6D81F74F-91D3-484C-96B5-35995C167632}" destId="{318AA842-A5A1-466B-B48B-6F16E439ACD5}" srcOrd="1" destOrd="0" presId="urn:microsoft.com/office/officeart/2005/8/layout/hierarchy3"/>
    <dgm:cxn modelId="{1B0AB41E-22D5-4EB0-9476-CDAA0489CE16}" type="presParOf" srcId="{72CAE694-C46F-4456-B650-16815BB488C2}" destId="{52E02B17-3F8B-4462-AFD2-86AE1D74F53C}" srcOrd="1" destOrd="0" presId="urn:microsoft.com/office/officeart/2005/8/layout/hierarchy3"/>
    <dgm:cxn modelId="{D3D80A01-38D6-4689-9C52-3ED6C434A081}" type="presParOf" srcId="{52E02B17-3F8B-4462-AFD2-86AE1D74F53C}" destId="{0F3FAEE2-0F7D-497B-AC82-37C77806F543}" srcOrd="0" destOrd="0" presId="urn:microsoft.com/office/officeart/2005/8/layout/hierarchy3"/>
    <dgm:cxn modelId="{51E423D9-DCB6-44D9-9887-6D89FBD0C0A2}" type="presParOf" srcId="{52E02B17-3F8B-4462-AFD2-86AE1D74F53C}" destId="{7F3A1137-3CA3-4112-99EE-A8B7BB766468}" srcOrd="1" destOrd="0" presId="urn:microsoft.com/office/officeart/2005/8/layout/hierarchy3"/>
    <dgm:cxn modelId="{4544A219-933B-4448-AAAB-4F5FD8481330}" type="presParOf" srcId="{52E02B17-3F8B-4462-AFD2-86AE1D74F53C}" destId="{AD5AFF83-381F-4335-88B5-0CC82EFFEDA2}" srcOrd="2" destOrd="0" presId="urn:microsoft.com/office/officeart/2005/8/layout/hierarchy3"/>
    <dgm:cxn modelId="{5AB94319-69C2-40D4-8ED1-3F7BD3FB6BB7}" type="presParOf" srcId="{52E02B17-3F8B-4462-AFD2-86AE1D74F53C}" destId="{67623250-50C4-4316-926D-4FA490069B53}" srcOrd="3" destOrd="0" presId="urn:microsoft.com/office/officeart/2005/8/layout/hierarchy3"/>
    <dgm:cxn modelId="{9949ADCF-B1FE-4CF5-910D-F51C48C65CD8}" type="presParOf" srcId="{52E02B17-3F8B-4462-AFD2-86AE1D74F53C}" destId="{971D789F-0585-414B-84B7-A3D531969CDC}" srcOrd="4" destOrd="0" presId="urn:microsoft.com/office/officeart/2005/8/layout/hierarchy3"/>
    <dgm:cxn modelId="{DE8E63D5-51B7-4B00-8D6A-73CBC6442FDC}" type="presParOf" srcId="{52E02B17-3F8B-4462-AFD2-86AE1D74F53C}" destId="{8920D3B4-62B3-4AFD-B06F-9A23B32951D9}" srcOrd="5" destOrd="0" presId="urn:microsoft.com/office/officeart/2005/8/layout/hierarchy3"/>
    <dgm:cxn modelId="{DE45F111-BFC2-4BE4-8F7A-5FEF67610C3E}" type="presParOf" srcId="{B49D0C06-4634-44F4-B5A8-FCAACB9F9CC7}" destId="{5F11A76B-9890-4F13-9971-90194A25CA7E}" srcOrd="2" destOrd="0" presId="urn:microsoft.com/office/officeart/2005/8/layout/hierarchy3"/>
    <dgm:cxn modelId="{4AA16F30-D95B-4737-899C-3F1699F2002A}" type="presParOf" srcId="{5F11A76B-9890-4F13-9971-90194A25CA7E}" destId="{A538FC2D-2A9B-4F73-9946-8C91D83AA08A}" srcOrd="0" destOrd="0" presId="urn:microsoft.com/office/officeart/2005/8/layout/hierarchy3"/>
    <dgm:cxn modelId="{830E10D1-1A4B-4FB6-89C3-B8697D4271A0}" type="presParOf" srcId="{A538FC2D-2A9B-4F73-9946-8C91D83AA08A}" destId="{97B7244F-05B0-467C-9E20-1528005DD5AF}" srcOrd="0" destOrd="0" presId="urn:microsoft.com/office/officeart/2005/8/layout/hierarchy3"/>
    <dgm:cxn modelId="{CD8DA402-62A6-43F5-AA63-B36E7439328C}" type="presParOf" srcId="{A538FC2D-2A9B-4F73-9946-8C91D83AA08A}" destId="{0ACF215B-753C-4352-AC26-AF98DDA1C221}" srcOrd="1" destOrd="0" presId="urn:microsoft.com/office/officeart/2005/8/layout/hierarchy3"/>
    <dgm:cxn modelId="{0C969DDA-F6E7-46AE-9AB5-EA7271550064}" type="presParOf" srcId="{5F11A76B-9890-4F13-9971-90194A25CA7E}" destId="{A5E50EFF-D8D1-4937-BC4B-59F70F9F16E9}" srcOrd="1" destOrd="0" presId="urn:microsoft.com/office/officeart/2005/8/layout/hierarchy3"/>
    <dgm:cxn modelId="{9690351C-1BD9-4460-A648-2C4565BED442}" type="presParOf" srcId="{A5E50EFF-D8D1-4937-BC4B-59F70F9F16E9}" destId="{322B4164-CEEF-4399-884B-FE062592A96A}" srcOrd="0" destOrd="0" presId="urn:microsoft.com/office/officeart/2005/8/layout/hierarchy3"/>
    <dgm:cxn modelId="{F060872E-8D7C-4B8A-8FE7-0846D0045DEF}" type="presParOf" srcId="{A5E50EFF-D8D1-4937-BC4B-59F70F9F16E9}" destId="{0E23993E-A953-49D4-BB8F-01F28F88A407}" srcOrd="1" destOrd="0" presId="urn:microsoft.com/office/officeart/2005/8/layout/hierarchy3"/>
    <dgm:cxn modelId="{5A2571C7-49C5-4ADE-A363-875DB0C65DAF}" type="presParOf" srcId="{A5E50EFF-D8D1-4937-BC4B-59F70F9F16E9}" destId="{B73DC94F-9783-4C57-B7AF-6A321BB8E5F8}" srcOrd="2" destOrd="0" presId="urn:microsoft.com/office/officeart/2005/8/layout/hierarchy3"/>
    <dgm:cxn modelId="{97000A37-CDE0-48E5-9858-A25CE192E94C}" type="presParOf" srcId="{A5E50EFF-D8D1-4937-BC4B-59F70F9F16E9}" destId="{845ED438-5392-4DE1-A7C4-59509DBCC60D}" srcOrd="3" destOrd="0" presId="urn:microsoft.com/office/officeart/2005/8/layout/hierarchy3"/>
    <dgm:cxn modelId="{64F3C396-B20E-45D8-9396-349D81327A87}" type="presParOf" srcId="{A5E50EFF-D8D1-4937-BC4B-59F70F9F16E9}" destId="{99DF2FE7-AD38-481D-A620-6224276BD86E}" srcOrd="4" destOrd="0" presId="urn:microsoft.com/office/officeart/2005/8/layout/hierarchy3"/>
    <dgm:cxn modelId="{728CFA5D-8F80-4698-AD6C-F008D9C632BA}" type="presParOf" srcId="{A5E50EFF-D8D1-4937-BC4B-59F70F9F16E9}" destId="{79F1A36E-CBB4-4425-8CEF-477E9F3AA211}" srcOrd="5" destOrd="0" presId="urn:microsoft.com/office/officeart/2005/8/layout/hierarchy3"/>
    <dgm:cxn modelId="{54CFCEE5-0F18-4109-A65E-39994871CB00}" type="presParOf" srcId="{A5E50EFF-D8D1-4937-BC4B-59F70F9F16E9}" destId="{79F0F381-F53A-4B7E-8AAA-AC91DCB5DBF3}" srcOrd="6" destOrd="0" presId="urn:microsoft.com/office/officeart/2005/8/layout/hierarchy3"/>
    <dgm:cxn modelId="{624B4E0D-3BED-47F1-8741-1601FCB052F3}" type="presParOf" srcId="{A5E50EFF-D8D1-4937-BC4B-59F70F9F16E9}" destId="{0181E747-B2A8-4294-97B6-88F7EF5A7950}" srcOrd="7" destOrd="0" presId="urn:microsoft.com/office/officeart/2005/8/layout/hierarchy3"/>
    <dgm:cxn modelId="{403CC582-1445-4B94-8C32-6E139CC8FE9E}" type="presParOf" srcId="{A5E50EFF-D8D1-4937-BC4B-59F70F9F16E9}" destId="{1F474D48-C421-4F3E-94D3-906467E45C5D}" srcOrd="8" destOrd="0" presId="urn:microsoft.com/office/officeart/2005/8/layout/hierarchy3"/>
    <dgm:cxn modelId="{1152263E-12AA-4818-BA36-A7E72B04B780}" type="presParOf" srcId="{A5E50EFF-D8D1-4937-BC4B-59F70F9F16E9}" destId="{16FEA239-D624-4B05-A85B-C72613322993}" srcOrd="9" destOrd="0" presId="urn:microsoft.com/office/officeart/2005/8/layout/hierarchy3"/>
    <dgm:cxn modelId="{7E443D12-08AE-4806-AD15-E81AC9C0609A}" type="presParOf" srcId="{B49D0C06-4634-44F4-B5A8-FCAACB9F9CC7}" destId="{FE3AA47E-4C2C-49CF-A310-012CFC798805}" srcOrd="3" destOrd="0" presId="urn:microsoft.com/office/officeart/2005/8/layout/hierarchy3"/>
    <dgm:cxn modelId="{20D45D3E-93BE-4EC6-9B80-B3EA9EB5DC80}" type="presParOf" srcId="{FE3AA47E-4C2C-49CF-A310-012CFC798805}" destId="{4981B330-2071-4F09-8B26-04BE9084831D}" srcOrd="0" destOrd="0" presId="urn:microsoft.com/office/officeart/2005/8/layout/hierarchy3"/>
    <dgm:cxn modelId="{61435761-3FF7-43EB-8232-740D0881555F}" type="presParOf" srcId="{4981B330-2071-4F09-8B26-04BE9084831D}" destId="{2DE2E507-E6E8-4425-BC14-3C8C6317FF56}" srcOrd="0" destOrd="0" presId="urn:microsoft.com/office/officeart/2005/8/layout/hierarchy3"/>
    <dgm:cxn modelId="{B2D290C6-4E57-46FB-BFD2-013745DBA77B}" type="presParOf" srcId="{4981B330-2071-4F09-8B26-04BE9084831D}" destId="{3444345F-BD06-4B2A-A9AC-CD5FD54ACA85}" srcOrd="1" destOrd="0" presId="urn:microsoft.com/office/officeart/2005/8/layout/hierarchy3"/>
    <dgm:cxn modelId="{04C341DD-898A-4C74-BBF4-D0ED6DE1D607}" type="presParOf" srcId="{FE3AA47E-4C2C-49CF-A310-012CFC798805}" destId="{43EE79D2-0625-41B9-AF74-C81A4996C3BC}" srcOrd="1" destOrd="0" presId="urn:microsoft.com/office/officeart/2005/8/layout/hierarchy3"/>
    <dgm:cxn modelId="{57BBB306-13C4-4D11-9B25-54D683E0C87A}" type="presParOf" srcId="{43EE79D2-0625-41B9-AF74-C81A4996C3BC}" destId="{C2820E45-D458-4DD4-A564-3A22FD6B5C0B}" srcOrd="0" destOrd="0" presId="urn:microsoft.com/office/officeart/2005/8/layout/hierarchy3"/>
    <dgm:cxn modelId="{9C69CD89-FE12-4B46-BCDE-BF855FD4BE08}" type="presParOf" srcId="{43EE79D2-0625-41B9-AF74-C81A4996C3BC}" destId="{9970FCB8-99FE-4DF7-998D-585CA93A3099}" srcOrd="1" destOrd="0" presId="urn:microsoft.com/office/officeart/2005/8/layout/hierarchy3"/>
    <dgm:cxn modelId="{27C5A2B2-B612-4CBF-A137-C56BD5FADA86}" type="presParOf" srcId="{43EE79D2-0625-41B9-AF74-C81A4996C3BC}" destId="{C8C5D2A4-41A6-4958-A3E3-8E122E0633BB}" srcOrd="2" destOrd="0" presId="urn:microsoft.com/office/officeart/2005/8/layout/hierarchy3"/>
    <dgm:cxn modelId="{F20B8C5B-5393-47FE-B242-E8706A4AFBE9}" type="presParOf" srcId="{43EE79D2-0625-41B9-AF74-C81A4996C3BC}" destId="{7A788D1E-9896-4E9A-A6C1-852031A57192}" srcOrd="3" destOrd="0" presId="urn:microsoft.com/office/officeart/2005/8/layout/hierarchy3"/>
    <dgm:cxn modelId="{F0F73247-B4E1-4C10-9440-DCEBCF202DBF}" type="presParOf" srcId="{43EE79D2-0625-41B9-AF74-C81A4996C3BC}" destId="{C88A604B-FA3E-44F2-9064-C32B9F14F7DD}" srcOrd="4" destOrd="0" presId="urn:microsoft.com/office/officeart/2005/8/layout/hierarchy3"/>
    <dgm:cxn modelId="{7E8F2663-7966-47E8-BC79-1AC87AFC1FC2}" type="presParOf" srcId="{43EE79D2-0625-41B9-AF74-C81A4996C3BC}" destId="{97BC5811-2713-419C-BA94-5BD9FFC06D55}" srcOrd="5" destOrd="0" presId="urn:microsoft.com/office/officeart/2005/8/layout/hierarchy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 custT="1"/>
      <dgm:spPr/>
      <dgm:t>
        <a:bodyPr/>
        <a:lstStyle/>
        <a:p>
          <a:r>
            <a:rPr lang="es-ES" sz="1600" b="1" dirty="0" smtClean="0"/>
            <a:t>Preparación</a:t>
          </a:r>
          <a:endParaRPr lang="es-ES" sz="1600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 sz="1600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 sz="1600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600" dirty="0" smtClean="0"/>
            <a:t>Mezcla de granel con Buffer, conservante  Estéril</a:t>
          </a:r>
          <a:endParaRPr lang="es-ES" sz="16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 sz="1600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 sz="1600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600" dirty="0" smtClean="0"/>
            <a:t>Homogenizar</a:t>
          </a:r>
          <a:endParaRPr lang="es-ES" sz="16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 sz="1600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 sz="1600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PLACEBO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600" dirty="0" smtClean="0"/>
            <a:t>Adicionar polvo placebo</a:t>
          </a:r>
          <a:endParaRPr lang="es-ES" sz="16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 sz="1600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Llenado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Adaptar llenado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ENVASADO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En línea continuo</a:t>
          </a:r>
          <a:endParaRPr lang="es-ES" sz="1600" dirty="0"/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DEB2324B-9A68-4520-A034-C064E82433C0}">
      <dgm:prSet phldrT="[Texto]" custT="1"/>
      <dgm:spPr/>
      <dgm:t>
        <a:bodyPr/>
        <a:lstStyle/>
        <a:p>
          <a:r>
            <a:rPr lang="es-MX" sz="1600" dirty="0" smtClean="0"/>
            <a:t>Fuera de </a:t>
          </a:r>
          <a:r>
            <a:rPr lang="es-MX" sz="1600" dirty="0" err="1" smtClean="0"/>
            <a:t>linea</a:t>
          </a:r>
          <a:r>
            <a:rPr lang="es-MX" sz="1600" dirty="0" smtClean="0"/>
            <a:t>, Discontinuo</a:t>
          </a:r>
          <a:endParaRPr lang="es-ES" sz="1600" dirty="0"/>
        </a:p>
      </dgm:t>
    </dgm:pt>
    <dgm:pt modelId="{2C789D7B-9A92-4952-81B7-1F72DBEC3923}" type="parTrans" cxnId="{62503B62-9118-4D46-9E9F-7554B498D3E6}">
      <dgm:prSet/>
      <dgm:spPr/>
      <dgm:t>
        <a:bodyPr/>
        <a:lstStyle/>
        <a:p>
          <a:endParaRPr lang="es-ES" sz="1600"/>
        </a:p>
      </dgm:t>
    </dgm:pt>
    <dgm:pt modelId="{3F1105FD-1B0B-4256-A336-16FCCA12AC28}" type="sibTrans" cxnId="{62503B62-9118-4D46-9E9F-7554B498D3E6}">
      <dgm:prSet/>
      <dgm:spPr/>
      <dgm:t>
        <a:bodyPr/>
        <a:lstStyle/>
        <a:p>
          <a:endParaRPr lang="es-ES" sz="1600"/>
        </a:p>
      </dgm:t>
    </dgm:pt>
    <dgm:pt modelId="{C6E3E5F2-FD7D-456C-8F55-2F8173742A56}">
      <dgm:prSet phldrT="[Texto]" custT="1"/>
      <dgm:spPr/>
      <dgm:t>
        <a:bodyPr/>
        <a:lstStyle/>
        <a:p>
          <a:r>
            <a:rPr lang="es-MX" sz="1600" dirty="0" smtClean="0"/>
            <a:t>Pulverizar (Molienda)</a:t>
          </a:r>
          <a:endParaRPr lang="es-ES" sz="1600" dirty="0"/>
        </a:p>
      </dgm:t>
    </dgm:pt>
    <dgm:pt modelId="{01C249DA-3310-4BD7-9F6F-9485DC34F13C}" type="parTrans" cxnId="{F1F7ABBA-21AE-4D87-9958-6FBDA826DB9A}">
      <dgm:prSet/>
      <dgm:spPr/>
      <dgm:t>
        <a:bodyPr/>
        <a:lstStyle/>
        <a:p>
          <a:endParaRPr lang="es-ES" sz="1600"/>
        </a:p>
      </dgm:t>
    </dgm:pt>
    <dgm:pt modelId="{502FE130-56A8-4643-B0D8-7613912AC51F}" type="sibTrans" cxnId="{F1F7ABBA-21AE-4D87-9958-6FBDA826DB9A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Estéril con radiación gama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Agitar y re circular</a:t>
          </a:r>
          <a:endParaRPr lang="es-ES" sz="1600" dirty="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Llenado Liquido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E14EF62C-5C47-453C-939C-82FBB17399DB}">
      <dgm:prSet phldrT="[Texto]" custT="1"/>
      <dgm:spPr/>
      <dgm:t>
        <a:bodyPr/>
        <a:lstStyle/>
        <a:p>
          <a:r>
            <a:rPr lang="es-MX" sz="1600" dirty="0" smtClean="0"/>
            <a:t>Llenado polvo</a:t>
          </a:r>
          <a:endParaRPr lang="es-ES" sz="1600" dirty="0"/>
        </a:p>
      </dgm:t>
    </dgm:pt>
    <dgm:pt modelId="{34BCD3EF-675A-4339-887E-D11295B2DFA8}" type="parTrans" cxnId="{1BEC6111-4752-4CDB-9BD0-F8B290275927}">
      <dgm:prSet/>
      <dgm:spPr/>
      <dgm:t>
        <a:bodyPr/>
        <a:lstStyle/>
        <a:p>
          <a:endParaRPr lang="es-ES" sz="1600"/>
        </a:p>
      </dgm:t>
    </dgm:pt>
    <dgm:pt modelId="{B0AA6001-D55D-455F-9993-3608623BE3C5}" type="sibTrans" cxnId="{1BEC6111-4752-4CDB-9BD0-F8B290275927}">
      <dgm:prSet/>
      <dgm:spPr/>
      <dgm:t>
        <a:bodyPr/>
        <a:lstStyle/>
        <a:p>
          <a:endParaRPr lang="es-ES" sz="1600"/>
        </a:p>
      </dgm:t>
    </dgm:pt>
    <dgm:pt modelId="{057EB10C-2302-4A14-B5B1-E474AE28D9C8}">
      <dgm:prSet phldrT="[Texto]" custT="1"/>
      <dgm:spPr/>
      <dgm:t>
        <a:bodyPr/>
        <a:lstStyle/>
        <a:p>
          <a:r>
            <a:rPr lang="es-MX" sz="1600" dirty="0" smtClean="0"/>
            <a:t>Aumento de riesgo de contaminación</a:t>
          </a:r>
          <a:endParaRPr lang="es-ES" sz="1600" dirty="0"/>
        </a:p>
      </dgm:t>
    </dgm:pt>
    <dgm:pt modelId="{64FA1231-52FF-45AF-AA4B-AB4BAAB75601}" type="parTrans" cxnId="{F9650E88-0F77-4A99-A6EE-C2916A5F911A}">
      <dgm:prSet/>
      <dgm:spPr/>
      <dgm:t>
        <a:bodyPr/>
        <a:lstStyle/>
        <a:p>
          <a:endParaRPr lang="es-ES" sz="1600"/>
        </a:p>
      </dgm:t>
    </dgm:pt>
    <dgm:pt modelId="{A95C94E9-80A5-4DB0-A4FA-B331228443C7}" type="sibTrans" cxnId="{F9650E88-0F77-4A99-A6EE-C2916A5F911A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Lactosa, CMC o Medio de cultivo estéril gama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8695A773-B00B-4716-BDC0-67DCDD8366B9}">
      <dgm:prSet phldrT="[Texto]" custT="1"/>
      <dgm:spPr/>
      <dgm:t>
        <a:bodyPr/>
        <a:lstStyle/>
        <a:p>
          <a:r>
            <a:rPr lang="es-MX" sz="1600" dirty="0" smtClean="0"/>
            <a:t>Tapar e incubar</a:t>
          </a:r>
          <a:endParaRPr lang="es-ES" sz="1600" dirty="0"/>
        </a:p>
      </dgm:t>
    </dgm:pt>
    <dgm:pt modelId="{41094813-22CF-40A0-8DA2-7690F6C78287}" type="parTrans" cxnId="{A62DD3B3-0E9F-429E-BBCA-5BB5D1A5A916}">
      <dgm:prSet/>
      <dgm:spPr/>
      <dgm:t>
        <a:bodyPr/>
        <a:lstStyle/>
        <a:p>
          <a:endParaRPr lang="es-ES" sz="1600"/>
        </a:p>
      </dgm:t>
    </dgm:pt>
    <dgm:pt modelId="{E0E5C2FF-5BFB-4734-8516-B5B2E4103BF9}" type="sibTrans" cxnId="{A62DD3B3-0E9F-429E-BBCA-5BB5D1A5A916}">
      <dgm:prSet/>
      <dgm:spPr/>
      <dgm:t>
        <a:bodyPr/>
        <a:lstStyle/>
        <a:p>
          <a:endParaRPr lang="es-ES" sz="1600"/>
        </a:p>
      </dgm:t>
    </dgm:pt>
    <dgm:pt modelId="{47D8FF1D-313B-4134-B465-EEFB58DBB407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Control negativo</a:t>
          </a:r>
          <a:endParaRPr lang="es-ES" sz="1600" b="1" dirty="0">
            <a:solidFill>
              <a:srgbClr val="FF0000"/>
            </a:solidFill>
          </a:endParaRPr>
        </a:p>
      </dgm:t>
    </dgm:pt>
    <dgm:pt modelId="{DD8CE460-99ED-4961-B941-1F3601DFC56A}" type="parTrans" cxnId="{B3BBCF7E-E8B6-4A29-A9C3-222CA4F5C422}">
      <dgm:prSet/>
      <dgm:spPr/>
      <dgm:t>
        <a:bodyPr/>
        <a:lstStyle/>
        <a:p>
          <a:endParaRPr lang="es-ES"/>
        </a:p>
      </dgm:t>
    </dgm:pt>
    <dgm:pt modelId="{6442A2E9-50CB-4253-A9BD-E6DA25F674CF}" type="sibTrans" cxnId="{B3BBCF7E-E8B6-4A29-A9C3-222CA4F5C422}">
      <dgm:prSet/>
      <dgm:spPr/>
      <dgm:t>
        <a:bodyPr/>
        <a:lstStyle/>
        <a:p>
          <a:endParaRPr lang="es-ES"/>
        </a:p>
      </dgm:t>
    </dgm:pt>
    <dgm:pt modelId="{FFFF8F0F-8D37-47DC-97AD-15B92193CF7E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Llenar líquido</a:t>
          </a:r>
          <a:endParaRPr lang="es-ES" sz="1600" b="1" dirty="0">
            <a:solidFill>
              <a:srgbClr val="FF0000"/>
            </a:solidFill>
          </a:endParaRPr>
        </a:p>
      </dgm:t>
    </dgm:pt>
    <dgm:pt modelId="{FF78F405-3A9B-4E55-87D5-DDD3AB3EE43C}" type="parTrans" cxnId="{B798D4BF-C553-4FDC-BBEC-61AB5B6E9FFB}">
      <dgm:prSet/>
      <dgm:spPr/>
      <dgm:t>
        <a:bodyPr/>
        <a:lstStyle/>
        <a:p>
          <a:endParaRPr lang="es-ES"/>
        </a:p>
      </dgm:t>
    </dgm:pt>
    <dgm:pt modelId="{DBF40C92-33AA-41FF-860A-CAE0C15FCF55}" type="sibTrans" cxnId="{B798D4BF-C553-4FDC-BBEC-61AB5B6E9FFB}">
      <dgm:prSet/>
      <dgm:spPr/>
      <dgm:t>
        <a:bodyPr/>
        <a:lstStyle/>
        <a:p>
          <a:endParaRPr lang="es-ES"/>
        </a:p>
      </dgm:t>
    </dgm:pt>
    <dgm:pt modelId="{A86E016D-95CD-4836-8574-8A62A1304732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Ver sistema de llenado</a:t>
          </a:r>
          <a:endParaRPr lang="es-ES" sz="1600" b="1" dirty="0">
            <a:solidFill>
              <a:srgbClr val="FF0000"/>
            </a:solidFill>
          </a:endParaRPr>
        </a:p>
      </dgm:t>
    </dgm:pt>
    <dgm:pt modelId="{4CFE72BB-1447-4785-B41C-7047AE4D9D2D}" type="parTrans" cxnId="{88D46FEE-8114-496C-AF54-83DA01D75185}">
      <dgm:prSet/>
      <dgm:spPr/>
      <dgm:t>
        <a:bodyPr/>
        <a:lstStyle/>
        <a:p>
          <a:endParaRPr lang="es-ES"/>
        </a:p>
      </dgm:t>
    </dgm:pt>
    <dgm:pt modelId="{81E90837-6BF1-4687-A27F-874D04907950}" type="sibTrans" cxnId="{88D46FEE-8114-496C-AF54-83DA01D75185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4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4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5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5" custScaleX="189687" custScaleY="241190" custLinFactNeighborY="11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557EB-4192-4EF4-97D2-7E5D78113B30}" type="pres">
      <dgm:prSet presAssocID="{01C249DA-3310-4BD7-9F6F-9485DC34F13C}" presName="Name13" presStyleLbl="parChTrans1D2" presStyleIdx="1" presStyleCnt="15"/>
      <dgm:spPr/>
      <dgm:t>
        <a:bodyPr/>
        <a:lstStyle/>
        <a:p>
          <a:endParaRPr lang="es-ES"/>
        </a:p>
      </dgm:t>
    </dgm:pt>
    <dgm:pt modelId="{D8032CA1-037A-4CF0-B73B-A1380A4BC322}" type="pres">
      <dgm:prSet presAssocID="{C6E3E5F2-FD7D-456C-8F55-2F8173742A56}" presName="childText" presStyleLbl="bgAcc1" presStyleIdx="1" presStyleCnt="15" custScaleX="191489" custLinFactNeighborY="32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2" presStyleCnt="15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2" presStyleCnt="15" custScaleX="189687" custScaleY="153360" custLinFactNeighborY="54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3" presStyleCnt="15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3" presStyleCnt="15" custScaleX="189687" custScaleY="153360" custLinFactNeighborY="660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4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4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4" presStyleCnt="15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4" presStyleCnt="15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5" presStyleCnt="15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5" presStyleCnt="15" custScaleX="19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6" presStyleCnt="15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6" presStyleCnt="15" custScaleX="191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61A42-B386-4451-930E-18E463F4E876}" type="pres">
      <dgm:prSet presAssocID="{DD8CE460-99ED-4961-B941-1F3601DFC56A}" presName="Name13" presStyleLbl="parChTrans1D2" presStyleIdx="7" presStyleCnt="15"/>
      <dgm:spPr/>
      <dgm:t>
        <a:bodyPr/>
        <a:lstStyle/>
        <a:p>
          <a:endParaRPr lang="es-ES"/>
        </a:p>
      </dgm:t>
    </dgm:pt>
    <dgm:pt modelId="{B7CDE989-D4EC-411B-9AB5-A6C89DE85385}" type="pres">
      <dgm:prSet presAssocID="{47D8FF1D-313B-4134-B465-EEFB58DBB407}" presName="childText" presStyleLbl="bgAcc1" presStyleIdx="7" presStyleCnt="15" custScaleX="191489" custScaleY="2756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4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4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8" presStyleCnt="15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8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9" presStyleCnt="15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9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F2FE7-AD38-481D-A620-6224276BD86E}" type="pres">
      <dgm:prSet presAssocID="{34BCD3EF-675A-4339-887E-D11295B2DFA8}" presName="Name13" presStyleLbl="parChTrans1D2" presStyleIdx="10" presStyleCnt="15"/>
      <dgm:spPr/>
      <dgm:t>
        <a:bodyPr/>
        <a:lstStyle/>
        <a:p>
          <a:endParaRPr lang="es-ES"/>
        </a:p>
      </dgm:t>
    </dgm:pt>
    <dgm:pt modelId="{79F1A36E-CBB4-4425-8CEF-477E9F3AA211}" type="pres">
      <dgm:prSet presAssocID="{E14EF62C-5C47-453C-939C-82FBB17399DB}" presName="childText" presStyleLbl="bgAcc1" presStyleIdx="10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0F381-F53A-4B7E-8AAA-AC91DCB5DBF3}" type="pres">
      <dgm:prSet presAssocID="{64FA1231-52FF-45AF-AA4B-AB4BAAB75601}" presName="Name13" presStyleLbl="parChTrans1D2" presStyleIdx="11" presStyleCnt="15"/>
      <dgm:spPr/>
      <dgm:t>
        <a:bodyPr/>
        <a:lstStyle/>
        <a:p>
          <a:endParaRPr lang="es-ES"/>
        </a:p>
      </dgm:t>
    </dgm:pt>
    <dgm:pt modelId="{0181E747-B2A8-4294-97B6-88F7EF5A7950}" type="pres">
      <dgm:prSet presAssocID="{057EB10C-2302-4A14-B5B1-E474AE28D9C8}" presName="childText" presStyleLbl="bgAcc1" presStyleIdx="11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3" presStyleCnt="4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3" presStyleCnt="4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12" presStyleCnt="15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12" presStyleCnt="15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5D2A4-41A6-4958-A3E3-8E122E0633BB}" type="pres">
      <dgm:prSet presAssocID="{2C789D7B-9A92-4952-81B7-1F72DBEC3923}" presName="Name13" presStyleLbl="parChTrans1D2" presStyleIdx="13" presStyleCnt="15"/>
      <dgm:spPr/>
      <dgm:t>
        <a:bodyPr/>
        <a:lstStyle/>
        <a:p>
          <a:endParaRPr lang="es-ES"/>
        </a:p>
      </dgm:t>
    </dgm:pt>
    <dgm:pt modelId="{7A788D1E-9896-4E9A-A6C1-852031A57192}" type="pres">
      <dgm:prSet presAssocID="{DEB2324B-9A68-4520-A034-C064E82433C0}" presName="childText" presStyleLbl="bgAcc1" presStyleIdx="13" presStyleCnt="15" custScaleX="189687" custScaleY="181717" custLinFactNeighborX="4336" custLinFactNeighborY="79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622E22-0664-4C6F-8047-8674B4533CA8}" type="pres">
      <dgm:prSet presAssocID="{41094813-22CF-40A0-8DA2-7690F6C78287}" presName="Name13" presStyleLbl="parChTrans1D2" presStyleIdx="14" presStyleCnt="15"/>
      <dgm:spPr/>
      <dgm:t>
        <a:bodyPr/>
        <a:lstStyle/>
        <a:p>
          <a:endParaRPr lang="es-ES"/>
        </a:p>
      </dgm:t>
    </dgm:pt>
    <dgm:pt modelId="{0217C675-AE72-46F1-B25B-9920F3C8631B}" type="pres">
      <dgm:prSet presAssocID="{8695A773-B00B-4716-BDC0-67DCDD8366B9}" presName="childText" presStyleLbl="bgAcc1" presStyleIdx="14" presStyleCnt="15" custScaleX="173191" custLinFactY="16219" custLinFactNeighborX="1070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F7ABBA-21AE-4D87-9958-6FBDA826DB9A}" srcId="{5C56E411-3628-4661-ABDC-80D44DD8052C}" destId="{C6E3E5F2-FD7D-456C-8F55-2F8173742A56}" srcOrd="1" destOrd="0" parTransId="{01C249DA-3310-4BD7-9F6F-9485DC34F13C}" sibTransId="{502FE130-56A8-4643-B0D8-7613912AC51F}"/>
    <dgm:cxn modelId="{19A1C6BD-AF7B-4695-8CF6-5F635796C83E}" type="presOf" srcId="{7CD992F0-EA99-4FDA-A65D-17510C5AD1B2}" destId="{9970FCB8-99FE-4DF7-998D-585CA93A3099}" srcOrd="0" destOrd="0" presId="urn:microsoft.com/office/officeart/2005/8/layout/hierarchy3"/>
    <dgm:cxn modelId="{1BEC6111-4752-4CDB-9BD0-F8B290275927}" srcId="{590E25E5-D249-4D6F-AAE1-2EC03B6C2B1E}" destId="{E14EF62C-5C47-453C-939C-82FBB17399DB}" srcOrd="2" destOrd="0" parTransId="{34BCD3EF-675A-4339-887E-D11295B2DFA8}" sibTransId="{B0AA6001-D55D-455F-9993-3608623BE3C5}"/>
    <dgm:cxn modelId="{89F7740D-6A55-4F1A-96C9-F3D30460DF60}" type="presOf" srcId="{620C78D3-5413-47CE-9EB3-97D065ED31CE}" destId="{1F4C2732-86F9-4680-B288-6D901850D4BF}" srcOrd="0" destOrd="0" presId="urn:microsoft.com/office/officeart/2005/8/layout/hierarchy3"/>
    <dgm:cxn modelId="{49AB897B-B3EC-4F98-A8F7-27223B613AF5}" type="presOf" srcId="{2C789D7B-9A92-4952-81B7-1F72DBEC3923}" destId="{C8C5D2A4-41A6-4958-A3E3-8E122E0633BB}" srcOrd="0" destOrd="0" presId="urn:microsoft.com/office/officeart/2005/8/layout/hierarchy3"/>
    <dgm:cxn modelId="{B6BBA4D7-FBEB-4CCC-92DB-997DA6801987}" type="presOf" srcId="{5E550E61-10FB-463F-8C36-84DAF0D24395}" destId="{AD5AFF83-381F-4335-88B5-0CC82EFFEDA2}" srcOrd="0" destOrd="0" presId="urn:microsoft.com/office/officeart/2005/8/layout/hierarchy3"/>
    <dgm:cxn modelId="{B798D4BF-C553-4FDC-BBEC-61AB5B6E9FFB}" srcId="{47D8FF1D-313B-4134-B465-EEFB58DBB407}" destId="{FFFF8F0F-8D37-47DC-97AD-15B92193CF7E}" srcOrd="0" destOrd="0" parTransId="{FF78F405-3A9B-4E55-87D5-DDD3AB3EE43C}" sibTransId="{DBF40C92-33AA-41FF-860A-CAE0C15FCF55}"/>
    <dgm:cxn modelId="{DBA8571F-76CE-4EAB-B025-6FBFD60B71EB}" type="presOf" srcId="{7E8D5029-C4B9-4B88-A593-C96DD92B5D63}" destId="{7E18ED37-A09B-4C49-ADF1-98E62E5DBA96}" srcOrd="0" destOrd="0" presId="urn:microsoft.com/office/officeart/2005/8/layout/hierarchy3"/>
    <dgm:cxn modelId="{A3DD4C62-4CF2-42BB-A422-D1469ED94CF9}" type="presOf" srcId="{A50323A1-A073-479A-9A82-6279E047927F}" destId="{3444345F-BD06-4B2A-A9AC-CD5FD54ACA85}" srcOrd="1" destOrd="0" presId="urn:microsoft.com/office/officeart/2005/8/layout/hierarchy3"/>
    <dgm:cxn modelId="{03608939-EE80-4E96-95C6-8F778B6435AB}" type="presOf" srcId="{EED565A4-CC10-4E4F-BA3E-7146047B8187}" destId="{8920D3B4-62B3-4AFD-B06F-9A23B32951D9}" srcOrd="0" destOrd="0" presId="urn:microsoft.com/office/officeart/2005/8/layout/hierarchy3"/>
    <dgm:cxn modelId="{5AD7E26C-A884-41BA-B890-33BBD60CFD9C}" type="presOf" srcId="{57532CE3-0D11-4BEE-8D59-AF95D0AEB1F2}" destId="{3137F2DC-A4A1-48DA-A894-FA01A938EBF0}" srcOrd="0" destOrd="0" presId="urn:microsoft.com/office/officeart/2005/8/layout/hierarchy3"/>
    <dgm:cxn modelId="{F9650E88-0F77-4A99-A6EE-C2916A5F911A}" srcId="{590E25E5-D249-4D6F-AAE1-2EC03B6C2B1E}" destId="{057EB10C-2302-4A14-B5B1-E474AE28D9C8}" srcOrd="3" destOrd="0" parTransId="{64FA1231-52FF-45AF-AA4B-AB4BAAB75601}" sibTransId="{A95C94E9-80A5-4DB0-A4FA-B331228443C7}"/>
    <dgm:cxn modelId="{702CAA73-6E1C-4009-8751-0F6359EE85D4}" type="presOf" srcId="{47D8FF1D-313B-4134-B465-EEFB58DBB407}" destId="{B7CDE989-D4EC-411B-9AB5-A6C89DE85385}" srcOrd="0" destOrd="0" presId="urn:microsoft.com/office/officeart/2005/8/layout/hierarchy3"/>
    <dgm:cxn modelId="{62503B62-9118-4D46-9E9F-7554B498D3E6}" srcId="{A50323A1-A073-479A-9A82-6279E047927F}" destId="{DEB2324B-9A68-4520-A034-C064E82433C0}" srcOrd="1" destOrd="0" parTransId="{2C789D7B-9A92-4952-81B7-1F72DBEC3923}" sibTransId="{3F1105FD-1B0B-4256-A336-16FCCA12AC28}"/>
    <dgm:cxn modelId="{297BB613-9D66-459E-97DA-929F60E8D02B}" type="presOf" srcId="{41094813-22CF-40A0-8DA2-7690F6C78287}" destId="{52622E22-0664-4C6F-8047-8674B4533CA8}" srcOrd="0" destOrd="0" presId="urn:microsoft.com/office/officeart/2005/8/layout/hierarchy3"/>
    <dgm:cxn modelId="{751421A2-0AAF-4163-9339-D553F58BE5CF}" type="presOf" srcId="{C6E3E5F2-FD7D-456C-8F55-2F8173742A56}" destId="{D8032CA1-037A-4CF0-B73B-A1380A4BC322}" srcOrd="0" destOrd="0" presId="urn:microsoft.com/office/officeart/2005/8/layout/hierarchy3"/>
    <dgm:cxn modelId="{562915BE-F133-4F11-B8C2-1D683348E321}" type="presOf" srcId="{5C56E411-3628-4661-ABDC-80D44DD8052C}" destId="{7D7D016D-D110-4AC6-BF07-79A4DCCEDAA2}" srcOrd="0" destOrd="0" presId="urn:microsoft.com/office/officeart/2005/8/layout/hierarchy3"/>
    <dgm:cxn modelId="{90D767E9-2302-4768-B44B-DF41DAE7AB62}" type="presOf" srcId="{C5212337-D6BC-40DA-A0B0-974446CADEC3}" destId="{C2820E45-D458-4DD4-A564-3A22FD6B5C0B}" srcOrd="0" destOrd="0" presId="urn:microsoft.com/office/officeart/2005/8/layout/hierarchy3"/>
    <dgm:cxn modelId="{3E9FD853-43A4-4250-A3BD-A897591E0AB7}" type="presOf" srcId="{DF3F68F1-BA0A-4432-A2B1-DAFB0845F0DB}" destId="{E9296E24-CDBB-47E7-A716-0ECB85113B30}" srcOrd="0" destOrd="0" presId="urn:microsoft.com/office/officeart/2005/8/layout/hierarchy3"/>
    <dgm:cxn modelId="{FB26A776-A8C3-43AC-BB25-613AEDA39D6E}" type="presOf" srcId="{E490C9DD-D472-4ADB-BE06-BBAD5CBEF180}" destId="{322B4164-CEEF-4399-884B-FE062592A96A}" srcOrd="0" destOrd="0" presId="urn:microsoft.com/office/officeart/2005/8/layout/hierarchy3"/>
    <dgm:cxn modelId="{8C86558A-3451-4C42-A46E-3E14DABB91B2}" type="presOf" srcId="{5B125546-CA11-4591-A92C-E03D1403FD32}" destId="{BE6105FA-4106-4C94-BFFA-DBCADE54B1FA}" srcOrd="0" destOrd="0" presId="urn:microsoft.com/office/officeart/2005/8/layout/hierarchy3"/>
    <dgm:cxn modelId="{C5600764-61C9-4933-9DD9-DC49A1A40F55}" type="presOf" srcId="{34BCD3EF-675A-4339-887E-D11295B2DFA8}" destId="{99DF2FE7-AD38-481D-A620-6224276BD86E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D8846703-6D9B-4F10-9EF5-13FEAC2303AA}" type="presOf" srcId="{DEB2324B-9A68-4520-A034-C064E82433C0}" destId="{7A788D1E-9896-4E9A-A6C1-852031A57192}" srcOrd="0" destOrd="0" presId="urn:microsoft.com/office/officeart/2005/8/layout/hierarchy3"/>
    <dgm:cxn modelId="{3F2631C5-B68A-468B-8654-A815FEF8F72F}" type="presOf" srcId="{64FA1231-52FF-45AF-AA4B-AB4BAAB75601}" destId="{79F0F381-F53A-4B7E-8AAA-AC91DCB5DBF3}" srcOrd="0" destOrd="0" presId="urn:microsoft.com/office/officeart/2005/8/layout/hierarchy3"/>
    <dgm:cxn modelId="{9DC55EF3-5D01-4E96-8694-E8BBD2BEAB19}" type="presOf" srcId="{FBE85EDE-E076-4980-950D-E54DCB21FE4B}" destId="{18C49478-7F4F-44FB-9D43-87CE5AF1AE7E}" srcOrd="0" destOrd="0" presId="urn:microsoft.com/office/officeart/2005/8/layout/hierarchy3"/>
    <dgm:cxn modelId="{BF90DDEE-B6BF-40A1-8054-E4BC1C4F1C1B}" type="presOf" srcId="{DD8CE460-99ED-4961-B941-1F3601DFC56A}" destId="{CEB61A42-B386-4451-930E-18E463F4E876}" srcOrd="0" destOrd="0" presId="urn:microsoft.com/office/officeart/2005/8/layout/hierarchy3"/>
    <dgm:cxn modelId="{20A9CE26-779F-4B56-B468-76E4CF94C976}" type="presOf" srcId="{FC79D484-4C4C-425E-AB97-E7A26AEBA37E}" destId="{845ED438-5392-4DE1-A7C4-59509DBCC60D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E69B957A-130D-4DBE-B27B-7785E5D81335}" type="presOf" srcId="{590E25E5-D249-4D6F-AAE1-2EC03B6C2B1E}" destId="{0ACF215B-753C-4352-AC26-AF98DDA1C221}" srcOrd="1" destOrd="0" presId="urn:microsoft.com/office/officeart/2005/8/layout/hierarchy3"/>
    <dgm:cxn modelId="{E8299121-A94B-410F-9420-EABAFF532C9F}" type="presOf" srcId="{01C249DA-3310-4BD7-9F6F-9485DC34F13C}" destId="{308557EB-4192-4EF4-97D2-7E5D78113B30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5B5F39AB-852C-4BC2-B5E1-726FB6D34101}" type="presOf" srcId="{057EB10C-2302-4A14-B5B1-E474AE28D9C8}" destId="{0181E747-B2A8-4294-97B6-88F7EF5A7950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C0A17171-6E09-412B-B3AC-53C5D870FE01}" type="presOf" srcId="{8695A773-B00B-4716-BDC0-67DCDD8366B9}" destId="{0217C675-AE72-46F1-B25B-9920F3C8631B}" srcOrd="0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A62DD3B3-0E9F-429E-BBCA-5BB5D1A5A916}" srcId="{A50323A1-A073-479A-9A82-6279E047927F}" destId="{8695A773-B00B-4716-BDC0-67DCDD8366B9}" srcOrd="2" destOrd="0" parTransId="{41094813-22CF-40A0-8DA2-7690F6C78287}" sibTransId="{E0E5C2FF-5BFB-4734-8516-B5B2E4103BF9}"/>
    <dgm:cxn modelId="{D8C9A30F-4130-430A-9128-18F9CC4EDE03}" type="presOf" srcId="{ECD73939-D934-4BED-ABDE-79415C654D19}" destId="{318AA842-A5A1-466B-B48B-6F16E439ACD5}" srcOrd="1" destOrd="0" presId="urn:microsoft.com/office/officeart/2005/8/layout/hierarchy3"/>
    <dgm:cxn modelId="{D0F78AD0-6034-4286-82E0-9E053BAA3117}" type="presOf" srcId="{58BA22A5-F589-4DA5-9729-091FE3271CE6}" destId="{BC4215A3-F226-4277-8318-66401F254CC4}" srcOrd="0" destOrd="0" presId="urn:microsoft.com/office/officeart/2005/8/layout/hierarchy3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400203F3-D8D4-4B7D-806E-5E7883FA3679}" type="presOf" srcId="{79F5AFE5-7719-4F09-BD10-7DB1C3558A0F}" destId="{0E23993E-A953-49D4-BB8F-01F28F88A407}" srcOrd="0" destOrd="0" presId="urn:microsoft.com/office/officeart/2005/8/layout/hierarchy3"/>
    <dgm:cxn modelId="{88D46FEE-8114-496C-AF54-83DA01D75185}" srcId="{47D8FF1D-313B-4134-B465-EEFB58DBB407}" destId="{A86E016D-95CD-4836-8574-8A62A1304732}" srcOrd="1" destOrd="0" parTransId="{4CFE72BB-1447-4785-B41C-7047AE4D9D2D}" sibTransId="{81E90837-6BF1-4687-A27F-874D04907950}"/>
    <dgm:cxn modelId="{23597514-DF8D-4CC3-91CA-49C0DD3D99B3}" type="presOf" srcId="{E14EF62C-5C47-453C-939C-82FBB17399DB}" destId="{79F1A36E-CBB4-4425-8CEF-477E9F3AA211}" srcOrd="0" destOrd="0" presId="urn:microsoft.com/office/officeart/2005/8/layout/hierarchy3"/>
    <dgm:cxn modelId="{F88F82F3-0764-492B-B31D-E1905FE8340A}" type="presOf" srcId="{1361C75F-73BA-4AF9-B557-F313F6AE3735}" destId="{971D789F-0585-414B-84B7-A3D531969CDC}" srcOrd="0" destOrd="0" presId="urn:microsoft.com/office/officeart/2005/8/layout/hierarchy3"/>
    <dgm:cxn modelId="{C60F8F66-FE71-4F62-8E56-A42E88E7F66B}" type="presOf" srcId="{5C56E411-3628-4661-ABDC-80D44DD8052C}" destId="{6CD7DC73-AF47-44C5-9B18-8692F3D639E4}" srcOrd="1" destOrd="0" presId="urn:microsoft.com/office/officeart/2005/8/layout/hierarchy3"/>
    <dgm:cxn modelId="{6FA9CE12-FDF4-4DDF-96E4-E016FB44468D}" srcId="{5C56E411-3628-4661-ABDC-80D44DD8052C}" destId="{620C78D3-5413-47CE-9EB3-97D065ED31CE}" srcOrd="3" destOrd="0" parTransId="{6972D2E0-D363-4342-8C3B-034DC10FD837}" sibTransId="{98A3896E-DD81-49C3-A40C-EBB18A78FF60}"/>
    <dgm:cxn modelId="{896E561E-64A7-4F11-AD31-0DABD73E446D}" type="presOf" srcId="{A50323A1-A073-479A-9A82-6279E047927F}" destId="{2DE2E507-E6E8-4425-BC14-3C8C6317FF56}" srcOrd="0" destOrd="0" presId="urn:microsoft.com/office/officeart/2005/8/layout/hierarchy3"/>
    <dgm:cxn modelId="{B2B61E31-733E-45A9-B553-68028DDD4F5F}" srcId="{5C56E411-3628-4661-ABDC-80D44DD8052C}" destId="{7E8D5029-C4B9-4B88-A593-C96DD92B5D63}" srcOrd="2" destOrd="0" parTransId="{5B125546-CA11-4591-A92C-E03D1403FD32}" sibTransId="{5B0D7AF2-0C2C-4EAD-9CE1-84DC9D793C71}"/>
    <dgm:cxn modelId="{74DCFDD2-5B72-445C-B243-ECD770A4D1C5}" type="presOf" srcId="{6972D2E0-D363-4342-8C3B-034DC10FD837}" destId="{F81653F5-85F9-46E0-84DE-3CFA05EDDD7A}" srcOrd="0" destOrd="0" presId="urn:microsoft.com/office/officeart/2005/8/layout/hierarchy3"/>
    <dgm:cxn modelId="{CEF42720-A9DE-46FC-95B2-2343852D7A95}" type="presOf" srcId="{A86E016D-95CD-4836-8574-8A62A1304732}" destId="{B7CDE989-D4EC-411B-9AB5-A6C89DE85385}" srcOrd="0" destOrd="2" presId="urn:microsoft.com/office/officeart/2005/8/layout/hierarchy3"/>
    <dgm:cxn modelId="{86F5138A-4B17-4C78-B24A-29736BF917A3}" type="presOf" srcId="{1F383CCD-EEBF-48FF-B074-B7879B3F9833}" destId="{B73DC94F-9783-4C57-B7AF-6A321BB8E5F8}" srcOrd="0" destOrd="0" presId="urn:microsoft.com/office/officeart/2005/8/layout/hierarchy3"/>
    <dgm:cxn modelId="{B3BBCF7E-E8B6-4A29-A9C3-222CA4F5C422}" srcId="{ECD73939-D934-4BED-ABDE-79415C654D19}" destId="{47D8FF1D-313B-4134-B465-EEFB58DBB407}" srcOrd="3" destOrd="0" parTransId="{DD8CE460-99ED-4961-B941-1F3601DFC56A}" sibTransId="{6442A2E9-50CB-4253-A9BD-E6DA25F674CF}"/>
    <dgm:cxn modelId="{CE277C3F-E6BA-4DF2-A185-B13A0C05C522}" type="presOf" srcId="{FFFF8F0F-8D37-47DC-97AD-15B92193CF7E}" destId="{B7CDE989-D4EC-411B-9AB5-A6C89DE85385}" srcOrd="0" destOrd="1" presId="urn:microsoft.com/office/officeart/2005/8/layout/hierarchy3"/>
    <dgm:cxn modelId="{B1434E67-7E9F-482A-B0A2-29A669487915}" srcId="{B8F9CAB6-CC08-4D6C-8EF0-1408A5D6EAE2}" destId="{A50323A1-A073-479A-9A82-6279E047927F}" srcOrd="3" destOrd="0" parTransId="{A6C9A8AC-F12F-411C-9EA9-ABA118BF0040}" sibTransId="{9614C0BB-76C1-4C3C-AF97-96D0428CF87C}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6FB388CC-1EC7-4A33-B725-019FA34DEF81}" type="presOf" srcId="{FCDF0546-BD7D-4A07-9ABA-1159B364688E}" destId="{67623250-50C4-4316-926D-4FA490069B53}" srcOrd="0" destOrd="0" presId="urn:microsoft.com/office/officeart/2005/8/layout/hierarchy3"/>
    <dgm:cxn modelId="{7C70BCBB-A6E5-466F-8AF7-2CEF198E225A}" type="presOf" srcId="{590E25E5-D249-4D6F-AAE1-2EC03B6C2B1E}" destId="{97B7244F-05B0-467C-9E20-1528005DD5AF}" srcOrd="0" destOrd="0" presId="urn:microsoft.com/office/officeart/2005/8/layout/hierarchy3"/>
    <dgm:cxn modelId="{492FAAFE-4E3D-4B05-9DE7-90762631DEBC}" type="presOf" srcId="{ECD73939-D934-4BED-ABDE-79415C654D19}" destId="{6E4D0C46-1ABC-44E7-8C8D-B0463113ADAA}" srcOrd="0" destOrd="0" presId="urn:microsoft.com/office/officeart/2005/8/layout/hierarchy3"/>
    <dgm:cxn modelId="{F31DE3C8-B0E1-482C-8E0C-5FAE57AAC9B2}" type="presOf" srcId="{B8F9CAB6-CC08-4D6C-8EF0-1408A5D6EAE2}" destId="{B49D0C06-4634-44F4-B5A8-FCAACB9F9CC7}" srcOrd="0" destOrd="0" presId="urn:microsoft.com/office/officeart/2005/8/layout/hierarchy3"/>
    <dgm:cxn modelId="{9ED3A263-83C4-417E-80AE-45BFB5E8E332}" type="presParOf" srcId="{B49D0C06-4634-44F4-B5A8-FCAACB9F9CC7}" destId="{3C1B5DF3-70FF-4828-8EAB-97BA653D377C}" srcOrd="0" destOrd="0" presId="urn:microsoft.com/office/officeart/2005/8/layout/hierarchy3"/>
    <dgm:cxn modelId="{1C1ACB55-9B04-41F1-B41F-F32FD5E3E7E8}" type="presParOf" srcId="{3C1B5DF3-70FF-4828-8EAB-97BA653D377C}" destId="{23BFC246-F90E-4A64-B62E-85F77E5D8A28}" srcOrd="0" destOrd="0" presId="urn:microsoft.com/office/officeart/2005/8/layout/hierarchy3"/>
    <dgm:cxn modelId="{2DF2A2F2-6344-47C8-A65C-3FDB3E604D89}" type="presParOf" srcId="{23BFC246-F90E-4A64-B62E-85F77E5D8A28}" destId="{7D7D016D-D110-4AC6-BF07-79A4DCCEDAA2}" srcOrd="0" destOrd="0" presId="urn:microsoft.com/office/officeart/2005/8/layout/hierarchy3"/>
    <dgm:cxn modelId="{94D81930-16DA-4783-A579-06F129C243B0}" type="presParOf" srcId="{23BFC246-F90E-4A64-B62E-85F77E5D8A28}" destId="{6CD7DC73-AF47-44C5-9B18-8692F3D639E4}" srcOrd="1" destOrd="0" presId="urn:microsoft.com/office/officeart/2005/8/layout/hierarchy3"/>
    <dgm:cxn modelId="{6270639A-883E-4709-A6ED-7A47D6C33E8D}" type="presParOf" srcId="{3C1B5DF3-70FF-4828-8EAB-97BA653D377C}" destId="{E4325774-0E04-4C34-A979-6E4D70FA0AAA}" srcOrd="1" destOrd="0" presId="urn:microsoft.com/office/officeart/2005/8/layout/hierarchy3"/>
    <dgm:cxn modelId="{F11CAC33-4016-483D-AA2A-206168D1FEE1}" type="presParOf" srcId="{E4325774-0E04-4C34-A979-6E4D70FA0AAA}" destId="{3137F2DC-A4A1-48DA-A894-FA01A938EBF0}" srcOrd="0" destOrd="0" presId="urn:microsoft.com/office/officeart/2005/8/layout/hierarchy3"/>
    <dgm:cxn modelId="{F0525D31-FB49-4DD5-AE99-C2FC19DFB346}" type="presParOf" srcId="{E4325774-0E04-4C34-A979-6E4D70FA0AAA}" destId="{E9296E24-CDBB-47E7-A716-0ECB85113B30}" srcOrd="1" destOrd="0" presId="urn:microsoft.com/office/officeart/2005/8/layout/hierarchy3"/>
    <dgm:cxn modelId="{48F53959-2DB2-42A4-A364-DE3131E3B620}" type="presParOf" srcId="{E4325774-0E04-4C34-A979-6E4D70FA0AAA}" destId="{308557EB-4192-4EF4-97D2-7E5D78113B30}" srcOrd="2" destOrd="0" presId="urn:microsoft.com/office/officeart/2005/8/layout/hierarchy3"/>
    <dgm:cxn modelId="{767E2450-D241-493A-B41D-1B58662B0175}" type="presParOf" srcId="{E4325774-0E04-4C34-A979-6E4D70FA0AAA}" destId="{D8032CA1-037A-4CF0-B73B-A1380A4BC322}" srcOrd="3" destOrd="0" presId="urn:microsoft.com/office/officeart/2005/8/layout/hierarchy3"/>
    <dgm:cxn modelId="{3C121A49-1C4C-4B55-B34B-B8173A32BDE7}" type="presParOf" srcId="{E4325774-0E04-4C34-A979-6E4D70FA0AAA}" destId="{BE6105FA-4106-4C94-BFFA-DBCADE54B1FA}" srcOrd="4" destOrd="0" presId="urn:microsoft.com/office/officeart/2005/8/layout/hierarchy3"/>
    <dgm:cxn modelId="{6A668057-7A44-45C1-96CE-F25F6BC4873F}" type="presParOf" srcId="{E4325774-0E04-4C34-A979-6E4D70FA0AAA}" destId="{7E18ED37-A09B-4C49-ADF1-98E62E5DBA96}" srcOrd="5" destOrd="0" presId="urn:microsoft.com/office/officeart/2005/8/layout/hierarchy3"/>
    <dgm:cxn modelId="{64F23976-DBC5-4BB6-84FA-C906269D52A4}" type="presParOf" srcId="{E4325774-0E04-4C34-A979-6E4D70FA0AAA}" destId="{F81653F5-85F9-46E0-84DE-3CFA05EDDD7A}" srcOrd="6" destOrd="0" presId="urn:microsoft.com/office/officeart/2005/8/layout/hierarchy3"/>
    <dgm:cxn modelId="{4E7F0333-FE16-442C-8600-6ECF783A73F2}" type="presParOf" srcId="{E4325774-0E04-4C34-A979-6E4D70FA0AAA}" destId="{1F4C2732-86F9-4680-B288-6D901850D4BF}" srcOrd="7" destOrd="0" presId="urn:microsoft.com/office/officeart/2005/8/layout/hierarchy3"/>
    <dgm:cxn modelId="{2EBC5378-7B95-4926-852E-B960D65F7DA2}" type="presParOf" srcId="{B49D0C06-4634-44F4-B5A8-FCAACB9F9CC7}" destId="{72CAE694-C46F-4456-B650-16815BB488C2}" srcOrd="1" destOrd="0" presId="urn:microsoft.com/office/officeart/2005/8/layout/hierarchy3"/>
    <dgm:cxn modelId="{6515028B-DCA4-49E8-92FB-2D5645761743}" type="presParOf" srcId="{72CAE694-C46F-4456-B650-16815BB488C2}" destId="{6D81F74F-91D3-484C-96B5-35995C167632}" srcOrd="0" destOrd="0" presId="urn:microsoft.com/office/officeart/2005/8/layout/hierarchy3"/>
    <dgm:cxn modelId="{64AD7113-7746-4C3F-BE82-D6DD86003A87}" type="presParOf" srcId="{6D81F74F-91D3-484C-96B5-35995C167632}" destId="{6E4D0C46-1ABC-44E7-8C8D-B0463113ADAA}" srcOrd="0" destOrd="0" presId="urn:microsoft.com/office/officeart/2005/8/layout/hierarchy3"/>
    <dgm:cxn modelId="{C170206F-21D2-40BA-95AC-FCC60F09D28B}" type="presParOf" srcId="{6D81F74F-91D3-484C-96B5-35995C167632}" destId="{318AA842-A5A1-466B-B48B-6F16E439ACD5}" srcOrd="1" destOrd="0" presId="urn:microsoft.com/office/officeart/2005/8/layout/hierarchy3"/>
    <dgm:cxn modelId="{54727901-E13E-4443-8998-D8136567D88D}" type="presParOf" srcId="{72CAE694-C46F-4456-B650-16815BB488C2}" destId="{52E02B17-3F8B-4462-AFD2-86AE1D74F53C}" srcOrd="1" destOrd="0" presId="urn:microsoft.com/office/officeart/2005/8/layout/hierarchy3"/>
    <dgm:cxn modelId="{E45B6D1F-654E-4DC2-A022-BDD6D588CB9F}" type="presParOf" srcId="{52E02B17-3F8B-4462-AFD2-86AE1D74F53C}" destId="{18C49478-7F4F-44FB-9D43-87CE5AF1AE7E}" srcOrd="0" destOrd="0" presId="urn:microsoft.com/office/officeart/2005/8/layout/hierarchy3"/>
    <dgm:cxn modelId="{BE1B0060-BBD6-40BC-A3C6-837B0F87B1D7}" type="presParOf" srcId="{52E02B17-3F8B-4462-AFD2-86AE1D74F53C}" destId="{BC4215A3-F226-4277-8318-66401F254CC4}" srcOrd="1" destOrd="0" presId="urn:microsoft.com/office/officeart/2005/8/layout/hierarchy3"/>
    <dgm:cxn modelId="{F611247D-37BE-409D-8B08-A63A136CCED3}" type="presParOf" srcId="{52E02B17-3F8B-4462-AFD2-86AE1D74F53C}" destId="{AD5AFF83-381F-4335-88B5-0CC82EFFEDA2}" srcOrd="2" destOrd="0" presId="urn:microsoft.com/office/officeart/2005/8/layout/hierarchy3"/>
    <dgm:cxn modelId="{7F7550C9-6E61-4086-89A1-404C671B7780}" type="presParOf" srcId="{52E02B17-3F8B-4462-AFD2-86AE1D74F53C}" destId="{67623250-50C4-4316-926D-4FA490069B53}" srcOrd="3" destOrd="0" presId="urn:microsoft.com/office/officeart/2005/8/layout/hierarchy3"/>
    <dgm:cxn modelId="{93F50FFC-67E5-4CBC-A281-B0A0C20FEF7E}" type="presParOf" srcId="{52E02B17-3F8B-4462-AFD2-86AE1D74F53C}" destId="{971D789F-0585-414B-84B7-A3D531969CDC}" srcOrd="4" destOrd="0" presId="urn:microsoft.com/office/officeart/2005/8/layout/hierarchy3"/>
    <dgm:cxn modelId="{0A5C0591-7696-4371-83C3-BC5219A1BAE5}" type="presParOf" srcId="{52E02B17-3F8B-4462-AFD2-86AE1D74F53C}" destId="{8920D3B4-62B3-4AFD-B06F-9A23B32951D9}" srcOrd="5" destOrd="0" presId="urn:microsoft.com/office/officeart/2005/8/layout/hierarchy3"/>
    <dgm:cxn modelId="{AE38ACB4-EFBD-4E26-9DE5-49A1703E4811}" type="presParOf" srcId="{52E02B17-3F8B-4462-AFD2-86AE1D74F53C}" destId="{CEB61A42-B386-4451-930E-18E463F4E876}" srcOrd="6" destOrd="0" presId="urn:microsoft.com/office/officeart/2005/8/layout/hierarchy3"/>
    <dgm:cxn modelId="{BA077502-CC73-4D2F-9137-84C0A96C2454}" type="presParOf" srcId="{52E02B17-3F8B-4462-AFD2-86AE1D74F53C}" destId="{B7CDE989-D4EC-411B-9AB5-A6C89DE85385}" srcOrd="7" destOrd="0" presId="urn:microsoft.com/office/officeart/2005/8/layout/hierarchy3"/>
    <dgm:cxn modelId="{B0251FF8-AF02-49F4-9914-FFE7214DE4CE}" type="presParOf" srcId="{B49D0C06-4634-44F4-B5A8-FCAACB9F9CC7}" destId="{5F11A76B-9890-4F13-9971-90194A25CA7E}" srcOrd="2" destOrd="0" presId="urn:microsoft.com/office/officeart/2005/8/layout/hierarchy3"/>
    <dgm:cxn modelId="{298B0290-D4AF-4CD4-8831-FCC2256F86AD}" type="presParOf" srcId="{5F11A76B-9890-4F13-9971-90194A25CA7E}" destId="{A538FC2D-2A9B-4F73-9946-8C91D83AA08A}" srcOrd="0" destOrd="0" presId="urn:microsoft.com/office/officeart/2005/8/layout/hierarchy3"/>
    <dgm:cxn modelId="{CFDF01F2-0D3F-49AA-B119-932DB478C349}" type="presParOf" srcId="{A538FC2D-2A9B-4F73-9946-8C91D83AA08A}" destId="{97B7244F-05B0-467C-9E20-1528005DD5AF}" srcOrd="0" destOrd="0" presId="urn:microsoft.com/office/officeart/2005/8/layout/hierarchy3"/>
    <dgm:cxn modelId="{0E4B2AE1-3127-4D96-BE3E-C11DA1A35DB3}" type="presParOf" srcId="{A538FC2D-2A9B-4F73-9946-8C91D83AA08A}" destId="{0ACF215B-753C-4352-AC26-AF98DDA1C221}" srcOrd="1" destOrd="0" presId="urn:microsoft.com/office/officeart/2005/8/layout/hierarchy3"/>
    <dgm:cxn modelId="{C1D095F5-C3C8-4B94-936E-E52649D5090F}" type="presParOf" srcId="{5F11A76B-9890-4F13-9971-90194A25CA7E}" destId="{A5E50EFF-D8D1-4937-BC4B-59F70F9F16E9}" srcOrd="1" destOrd="0" presId="urn:microsoft.com/office/officeart/2005/8/layout/hierarchy3"/>
    <dgm:cxn modelId="{D1AE9C9E-267C-4FA2-92E6-14222998DE2F}" type="presParOf" srcId="{A5E50EFF-D8D1-4937-BC4B-59F70F9F16E9}" destId="{322B4164-CEEF-4399-884B-FE062592A96A}" srcOrd="0" destOrd="0" presId="urn:microsoft.com/office/officeart/2005/8/layout/hierarchy3"/>
    <dgm:cxn modelId="{0A04CD64-04EA-4485-8CB2-BDE081F4B799}" type="presParOf" srcId="{A5E50EFF-D8D1-4937-BC4B-59F70F9F16E9}" destId="{0E23993E-A953-49D4-BB8F-01F28F88A407}" srcOrd="1" destOrd="0" presId="urn:microsoft.com/office/officeart/2005/8/layout/hierarchy3"/>
    <dgm:cxn modelId="{2CC6756D-86C4-4A38-98CF-1347CD4EAC67}" type="presParOf" srcId="{A5E50EFF-D8D1-4937-BC4B-59F70F9F16E9}" destId="{B73DC94F-9783-4C57-B7AF-6A321BB8E5F8}" srcOrd="2" destOrd="0" presId="urn:microsoft.com/office/officeart/2005/8/layout/hierarchy3"/>
    <dgm:cxn modelId="{5C1F8D9B-7F52-4318-9FBC-674E909D387D}" type="presParOf" srcId="{A5E50EFF-D8D1-4937-BC4B-59F70F9F16E9}" destId="{845ED438-5392-4DE1-A7C4-59509DBCC60D}" srcOrd="3" destOrd="0" presId="urn:microsoft.com/office/officeart/2005/8/layout/hierarchy3"/>
    <dgm:cxn modelId="{0A586461-6C06-4F71-A4D6-5B7FE6D5CA13}" type="presParOf" srcId="{A5E50EFF-D8D1-4937-BC4B-59F70F9F16E9}" destId="{99DF2FE7-AD38-481D-A620-6224276BD86E}" srcOrd="4" destOrd="0" presId="urn:microsoft.com/office/officeart/2005/8/layout/hierarchy3"/>
    <dgm:cxn modelId="{D432BCBD-70E7-4691-94D4-B6C52BA2B41B}" type="presParOf" srcId="{A5E50EFF-D8D1-4937-BC4B-59F70F9F16E9}" destId="{79F1A36E-CBB4-4425-8CEF-477E9F3AA211}" srcOrd="5" destOrd="0" presId="urn:microsoft.com/office/officeart/2005/8/layout/hierarchy3"/>
    <dgm:cxn modelId="{6719184E-FDEC-40FC-BD89-E7B54DB88076}" type="presParOf" srcId="{A5E50EFF-D8D1-4937-BC4B-59F70F9F16E9}" destId="{79F0F381-F53A-4B7E-8AAA-AC91DCB5DBF3}" srcOrd="6" destOrd="0" presId="urn:microsoft.com/office/officeart/2005/8/layout/hierarchy3"/>
    <dgm:cxn modelId="{8C410541-FB6A-4142-A177-FDA0D967F1FE}" type="presParOf" srcId="{A5E50EFF-D8D1-4937-BC4B-59F70F9F16E9}" destId="{0181E747-B2A8-4294-97B6-88F7EF5A7950}" srcOrd="7" destOrd="0" presId="urn:microsoft.com/office/officeart/2005/8/layout/hierarchy3"/>
    <dgm:cxn modelId="{1AB48785-D6F5-40C9-875F-990FFE0FDB60}" type="presParOf" srcId="{B49D0C06-4634-44F4-B5A8-FCAACB9F9CC7}" destId="{FE3AA47E-4C2C-49CF-A310-012CFC798805}" srcOrd="3" destOrd="0" presId="urn:microsoft.com/office/officeart/2005/8/layout/hierarchy3"/>
    <dgm:cxn modelId="{0D720A44-9384-4352-8557-B956A45CB922}" type="presParOf" srcId="{FE3AA47E-4C2C-49CF-A310-012CFC798805}" destId="{4981B330-2071-4F09-8B26-04BE9084831D}" srcOrd="0" destOrd="0" presId="urn:microsoft.com/office/officeart/2005/8/layout/hierarchy3"/>
    <dgm:cxn modelId="{32A7D574-43AF-4E1C-96BD-CF2515B0D1E6}" type="presParOf" srcId="{4981B330-2071-4F09-8B26-04BE9084831D}" destId="{2DE2E507-E6E8-4425-BC14-3C8C6317FF56}" srcOrd="0" destOrd="0" presId="urn:microsoft.com/office/officeart/2005/8/layout/hierarchy3"/>
    <dgm:cxn modelId="{C142D6DC-A590-46A2-9A1C-997702D07594}" type="presParOf" srcId="{4981B330-2071-4F09-8B26-04BE9084831D}" destId="{3444345F-BD06-4B2A-A9AC-CD5FD54ACA85}" srcOrd="1" destOrd="0" presId="urn:microsoft.com/office/officeart/2005/8/layout/hierarchy3"/>
    <dgm:cxn modelId="{F62C156C-5609-4FF3-A9ED-0873A29E5683}" type="presParOf" srcId="{FE3AA47E-4C2C-49CF-A310-012CFC798805}" destId="{43EE79D2-0625-41B9-AF74-C81A4996C3BC}" srcOrd="1" destOrd="0" presId="urn:microsoft.com/office/officeart/2005/8/layout/hierarchy3"/>
    <dgm:cxn modelId="{DC77E5BA-28F0-4D80-9BC8-3F3FFE2A0347}" type="presParOf" srcId="{43EE79D2-0625-41B9-AF74-C81A4996C3BC}" destId="{C2820E45-D458-4DD4-A564-3A22FD6B5C0B}" srcOrd="0" destOrd="0" presId="urn:microsoft.com/office/officeart/2005/8/layout/hierarchy3"/>
    <dgm:cxn modelId="{5C8AFB67-FEFD-479D-8827-003F51715D24}" type="presParOf" srcId="{43EE79D2-0625-41B9-AF74-C81A4996C3BC}" destId="{9970FCB8-99FE-4DF7-998D-585CA93A3099}" srcOrd="1" destOrd="0" presId="urn:microsoft.com/office/officeart/2005/8/layout/hierarchy3"/>
    <dgm:cxn modelId="{D94B1DEB-ADEF-4E06-966A-E07D21E909F2}" type="presParOf" srcId="{43EE79D2-0625-41B9-AF74-C81A4996C3BC}" destId="{C8C5D2A4-41A6-4958-A3E3-8E122E0633BB}" srcOrd="2" destOrd="0" presId="urn:microsoft.com/office/officeart/2005/8/layout/hierarchy3"/>
    <dgm:cxn modelId="{49A9FEDC-AEBB-4009-8EC0-3275BC34DE3D}" type="presParOf" srcId="{43EE79D2-0625-41B9-AF74-C81A4996C3BC}" destId="{7A788D1E-9896-4E9A-A6C1-852031A57192}" srcOrd="3" destOrd="0" presId="urn:microsoft.com/office/officeart/2005/8/layout/hierarchy3"/>
    <dgm:cxn modelId="{95D13DDE-72C0-42ED-A475-2B234DFF23D8}" type="presParOf" srcId="{43EE79D2-0625-41B9-AF74-C81A4996C3BC}" destId="{52622E22-0664-4C6F-8047-8674B4533CA8}" srcOrd="4" destOrd="0" presId="urn:microsoft.com/office/officeart/2005/8/layout/hierarchy3"/>
    <dgm:cxn modelId="{2633D448-8342-480A-AE60-CF10E1CCBFEE}" type="presParOf" srcId="{43EE79D2-0625-41B9-AF74-C81A4996C3BC}" destId="{0217C675-AE72-46F1-B25B-9920F3C8631B}" srcOrd="5" destOrd="0" presId="urn:microsoft.com/office/officeart/2005/8/layout/hierarchy3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 custT="1"/>
      <dgm:spPr/>
      <dgm:t>
        <a:bodyPr/>
        <a:lstStyle/>
        <a:p>
          <a:r>
            <a:rPr lang="es-ES" sz="1600" b="1" dirty="0" smtClean="0"/>
            <a:t>LLENADO MEDIO LÍQUIDO</a:t>
          </a:r>
          <a:endParaRPr lang="es-ES" sz="1600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 sz="1600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 sz="1600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600" dirty="0" smtClean="0"/>
            <a:t>Reemplaza polvo por líquido en tolva</a:t>
          </a:r>
          <a:endParaRPr lang="es-ES" sz="16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 sz="1600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 sz="1600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600" dirty="0" smtClean="0"/>
            <a:t>Ventaja:  la misma maquina, mismo controles</a:t>
          </a:r>
          <a:endParaRPr lang="es-ES" sz="16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 sz="1600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 sz="1600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MAQUINA ESPECIALIZADA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600" dirty="0" smtClean="0"/>
            <a:t>Desventaja: Configuración de maquina</a:t>
          </a:r>
          <a:endParaRPr lang="es-ES" sz="16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 sz="1600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Llenado en Línea Liquido-polvo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Llenadora de líquido antes de la polvo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C6E3E5F2-FD7D-456C-8F55-2F8173742A56}">
      <dgm:prSet phldrT="[Texto]" custT="1"/>
      <dgm:spPr/>
      <dgm:t>
        <a:bodyPr/>
        <a:lstStyle/>
        <a:p>
          <a:r>
            <a:rPr lang="es-MX" sz="1600" dirty="0" smtClean="0"/>
            <a:t>Adaptación menor necesaria</a:t>
          </a:r>
          <a:endParaRPr lang="es-ES" sz="1600" dirty="0"/>
        </a:p>
      </dgm:t>
    </dgm:pt>
    <dgm:pt modelId="{01C249DA-3310-4BD7-9F6F-9485DC34F13C}" type="parTrans" cxnId="{F1F7ABBA-21AE-4D87-9958-6FBDA826DB9A}">
      <dgm:prSet/>
      <dgm:spPr/>
      <dgm:t>
        <a:bodyPr/>
        <a:lstStyle/>
        <a:p>
          <a:endParaRPr lang="es-ES" sz="1600"/>
        </a:p>
      </dgm:t>
    </dgm:pt>
    <dgm:pt modelId="{502FE130-56A8-4643-B0D8-7613912AC51F}" type="sibTrans" cxnId="{F1F7ABBA-21AE-4D87-9958-6FBDA826DB9A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Ventaja: Sin manipulación y unidades llenas en línea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Desventaja: Velocidad reducida</a:t>
          </a:r>
        </a:p>
        <a:p>
          <a:r>
            <a:rPr lang="es-MX" sz="1600" dirty="0" smtClean="0"/>
            <a:t>Unidades vacías</a:t>
          </a:r>
          <a:endParaRPr lang="es-ES" sz="1600" dirty="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Medio Líquido</a:t>
          </a:r>
        </a:p>
        <a:p>
          <a:r>
            <a:rPr lang="es-MX" sz="1600" dirty="0" smtClean="0"/>
            <a:t>Polvo Placebo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E14EF62C-5C47-453C-939C-82FBB17399DB}">
      <dgm:prSet phldrT="[Texto]" custT="1"/>
      <dgm:spPr/>
      <dgm:t>
        <a:bodyPr/>
        <a:lstStyle/>
        <a:p>
          <a:r>
            <a:rPr lang="es-MX" sz="1600" dirty="0" smtClean="0"/>
            <a:t>Ventaja: Todo en línea con más riesgo</a:t>
          </a:r>
          <a:endParaRPr lang="es-ES" sz="1600" dirty="0"/>
        </a:p>
      </dgm:t>
    </dgm:pt>
    <dgm:pt modelId="{34BCD3EF-675A-4339-887E-D11295B2DFA8}" type="parTrans" cxnId="{1BEC6111-4752-4CDB-9BD0-F8B290275927}">
      <dgm:prSet/>
      <dgm:spPr/>
      <dgm:t>
        <a:bodyPr/>
        <a:lstStyle/>
        <a:p>
          <a:endParaRPr lang="es-ES" sz="1600"/>
        </a:p>
      </dgm:t>
    </dgm:pt>
    <dgm:pt modelId="{B0AA6001-D55D-455F-9993-3608623BE3C5}" type="sibTrans" cxnId="{1BEC6111-4752-4CDB-9BD0-F8B290275927}">
      <dgm:prSet/>
      <dgm:spPr/>
      <dgm:t>
        <a:bodyPr/>
        <a:lstStyle/>
        <a:p>
          <a:endParaRPr lang="es-ES" sz="1600"/>
        </a:p>
      </dgm:t>
    </dgm:pt>
    <dgm:pt modelId="{057EB10C-2302-4A14-B5B1-E474AE28D9C8}">
      <dgm:prSet phldrT="[Texto]" custT="1"/>
      <dgm:spPr/>
      <dgm:t>
        <a:bodyPr/>
        <a:lstStyle/>
        <a:p>
          <a:r>
            <a:rPr lang="es-MX" sz="1600" dirty="0" smtClean="0"/>
            <a:t>Desventaja: Dos configuraciones de llenado</a:t>
          </a:r>
          <a:endParaRPr lang="es-ES" sz="1600" dirty="0"/>
        </a:p>
      </dgm:t>
    </dgm:pt>
    <dgm:pt modelId="{64FA1231-52FF-45AF-AA4B-AB4BAAB75601}" type="parTrans" cxnId="{F9650E88-0F77-4A99-A6EE-C2916A5F911A}">
      <dgm:prSet/>
      <dgm:spPr/>
      <dgm:t>
        <a:bodyPr/>
        <a:lstStyle/>
        <a:p>
          <a:endParaRPr lang="es-ES" sz="1600"/>
        </a:p>
      </dgm:t>
    </dgm:pt>
    <dgm:pt modelId="{A95C94E9-80A5-4DB0-A4FA-B331228443C7}" type="sibTrans" cxnId="{F9650E88-0F77-4A99-A6EE-C2916A5F911A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Adaptador polvo a líquido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3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1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1" custScaleX="189687" custScaleY="241190" custLinFactNeighborY="11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557EB-4192-4EF4-97D2-7E5D78113B30}" type="pres">
      <dgm:prSet presAssocID="{01C249DA-3310-4BD7-9F6F-9485DC34F13C}" presName="Name13" presStyleLbl="parChTrans1D2" presStyleIdx="1" presStyleCnt="11"/>
      <dgm:spPr/>
      <dgm:t>
        <a:bodyPr/>
        <a:lstStyle/>
        <a:p>
          <a:endParaRPr lang="es-ES"/>
        </a:p>
      </dgm:t>
    </dgm:pt>
    <dgm:pt modelId="{D8032CA1-037A-4CF0-B73B-A1380A4BC322}" type="pres">
      <dgm:prSet presAssocID="{C6E3E5F2-FD7D-456C-8F55-2F8173742A56}" presName="childText" presStyleLbl="bgAcc1" presStyleIdx="1" presStyleCnt="11" custScaleX="191489" custLinFactNeighborY="84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2" presStyleCnt="11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2" presStyleCnt="11" custScaleX="189687" custScaleY="153360" custLinFactNeighborY="48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3" presStyleCnt="11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3" presStyleCnt="11" custScaleX="189687" custScaleY="153360" custLinFactNeighborY="660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4" presStyleCnt="11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4" presStyleCnt="11" custScaleX="209787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5" presStyleCnt="11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5" presStyleCnt="11" custScaleX="217386" custScaleY="184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6" presStyleCnt="11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6" presStyleCnt="11" custScaleX="217385" custScaleY="275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7" presStyleCnt="11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7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8" presStyleCnt="11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8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F2FE7-AD38-481D-A620-6224276BD86E}" type="pres">
      <dgm:prSet presAssocID="{34BCD3EF-675A-4339-887E-D11295B2DFA8}" presName="Name13" presStyleLbl="parChTrans1D2" presStyleIdx="9" presStyleCnt="11"/>
      <dgm:spPr/>
      <dgm:t>
        <a:bodyPr/>
        <a:lstStyle/>
        <a:p>
          <a:endParaRPr lang="es-ES"/>
        </a:p>
      </dgm:t>
    </dgm:pt>
    <dgm:pt modelId="{79F1A36E-CBB4-4425-8CEF-477E9F3AA211}" type="pres">
      <dgm:prSet presAssocID="{E14EF62C-5C47-453C-939C-82FBB17399DB}" presName="childText" presStyleLbl="bgAcc1" presStyleIdx="9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0F381-F53A-4B7E-8AAA-AC91DCB5DBF3}" type="pres">
      <dgm:prSet presAssocID="{64FA1231-52FF-45AF-AA4B-AB4BAAB75601}" presName="Name13" presStyleLbl="parChTrans1D2" presStyleIdx="10" presStyleCnt="11"/>
      <dgm:spPr/>
      <dgm:t>
        <a:bodyPr/>
        <a:lstStyle/>
        <a:p>
          <a:endParaRPr lang="es-ES"/>
        </a:p>
      </dgm:t>
    </dgm:pt>
    <dgm:pt modelId="{0181E747-B2A8-4294-97B6-88F7EF5A7950}" type="pres">
      <dgm:prSet presAssocID="{057EB10C-2302-4A14-B5B1-E474AE28D9C8}" presName="childText" presStyleLbl="bgAcc1" presStyleIdx="10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37EF6D-9E4C-4142-B7E5-14AE1B3D6676}" type="presOf" srcId="{590E25E5-D249-4D6F-AAE1-2EC03B6C2B1E}" destId="{0ACF215B-753C-4352-AC26-AF98DDA1C221}" srcOrd="1" destOrd="0" presId="urn:microsoft.com/office/officeart/2005/8/layout/hierarchy3"/>
    <dgm:cxn modelId="{6DEA99B5-8F39-409F-ADE7-CDDB51B0A6D9}" type="presOf" srcId="{5B125546-CA11-4591-A92C-E03D1403FD32}" destId="{BE6105FA-4106-4C94-BFFA-DBCADE54B1FA}" srcOrd="0" destOrd="0" presId="urn:microsoft.com/office/officeart/2005/8/layout/hierarchy3"/>
    <dgm:cxn modelId="{2C795E1B-61F6-4E9A-B356-CFF9D5953356}" type="presOf" srcId="{DF3F68F1-BA0A-4432-A2B1-DAFB0845F0DB}" destId="{E9296E24-CDBB-47E7-A716-0ECB85113B30}" srcOrd="0" destOrd="0" presId="urn:microsoft.com/office/officeart/2005/8/layout/hierarchy3"/>
    <dgm:cxn modelId="{4A490EB2-7204-4BDA-9CC3-54D8C45DAEFD}" type="presOf" srcId="{FCDF0546-BD7D-4A07-9ABA-1159B364688E}" destId="{67623250-50C4-4316-926D-4FA490069B53}" srcOrd="0" destOrd="0" presId="urn:microsoft.com/office/officeart/2005/8/layout/hierarchy3"/>
    <dgm:cxn modelId="{4270F72E-47A8-4120-8E5E-85A756E03449}" type="presOf" srcId="{E490C9DD-D472-4ADB-BE06-BBAD5CBEF180}" destId="{322B4164-CEEF-4399-884B-FE062592A96A}" srcOrd="0" destOrd="0" presId="urn:microsoft.com/office/officeart/2005/8/layout/hierarchy3"/>
    <dgm:cxn modelId="{06ECC5BB-4AAB-408E-9D7D-C031302D56CA}" type="presOf" srcId="{34BCD3EF-675A-4339-887E-D11295B2DFA8}" destId="{99DF2FE7-AD38-481D-A620-6224276BD86E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1BEC6111-4752-4CDB-9BD0-F8B290275927}" srcId="{590E25E5-D249-4D6F-AAE1-2EC03B6C2B1E}" destId="{E14EF62C-5C47-453C-939C-82FBB17399DB}" srcOrd="2" destOrd="0" parTransId="{34BCD3EF-675A-4339-887E-D11295B2DFA8}" sibTransId="{B0AA6001-D55D-455F-9993-3608623BE3C5}"/>
    <dgm:cxn modelId="{EA998301-F2A4-4806-8DD9-F926CFE6C14C}" type="presOf" srcId="{1F383CCD-EEBF-48FF-B074-B7879B3F9833}" destId="{B73DC94F-9783-4C57-B7AF-6A321BB8E5F8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5FC7DC8E-F700-433B-90CC-5EDB20A4BBBC}" type="presOf" srcId="{5E550E61-10FB-463F-8C36-84DAF0D24395}" destId="{AD5AFF83-381F-4335-88B5-0CC82EFFEDA2}" srcOrd="0" destOrd="0" presId="urn:microsoft.com/office/officeart/2005/8/layout/hierarchy3"/>
    <dgm:cxn modelId="{28560B87-A58C-4474-977E-0AE6C1A5EDDD}" type="presOf" srcId="{620C78D3-5413-47CE-9EB3-97D065ED31CE}" destId="{1F4C2732-86F9-4680-B288-6D901850D4BF}" srcOrd="0" destOrd="0" presId="urn:microsoft.com/office/officeart/2005/8/layout/hierarchy3"/>
    <dgm:cxn modelId="{E5A31E8F-546C-4D3A-B843-6742FBBEB287}" type="presOf" srcId="{64FA1231-52FF-45AF-AA4B-AB4BAAB75601}" destId="{79F0F381-F53A-4B7E-8AAA-AC91DCB5DBF3}" srcOrd="0" destOrd="0" presId="urn:microsoft.com/office/officeart/2005/8/layout/hierarchy3"/>
    <dgm:cxn modelId="{C4D51582-14BC-479F-9930-63663B42DD50}" type="presOf" srcId="{C6E3E5F2-FD7D-456C-8F55-2F8173742A56}" destId="{D8032CA1-037A-4CF0-B73B-A1380A4BC322}" srcOrd="0" destOrd="0" presId="urn:microsoft.com/office/officeart/2005/8/layout/hierarchy3"/>
    <dgm:cxn modelId="{930D7CF6-C3ED-4918-AAE4-BDDB3A4A067C}" type="presOf" srcId="{ECD73939-D934-4BED-ABDE-79415C654D19}" destId="{6E4D0C46-1ABC-44E7-8C8D-B0463113ADAA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EC203248-07E0-4C5F-BC02-D1271AD38638}" type="presOf" srcId="{6972D2E0-D363-4342-8C3B-034DC10FD837}" destId="{F81653F5-85F9-46E0-84DE-3CFA05EDDD7A}" srcOrd="0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6FA9CE12-FDF4-4DDF-96E4-E016FB44468D}" srcId="{5C56E411-3628-4661-ABDC-80D44DD8052C}" destId="{620C78D3-5413-47CE-9EB3-97D065ED31CE}" srcOrd="3" destOrd="0" parTransId="{6972D2E0-D363-4342-8C3B-034DC10FD837}" sibTransId="{98A3896E-DD81-49C3-A40C-EBB18A78FF60}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1A8E5133-AC86-4E7B-9A0B-3EE8DEDDFE11}" type="presOf" srcId="{58BA22A5-F589-4DA5-9729-091FE3271CE6}" destId="{BC4215A3-F226-4277-8318-66401F254CC4}" srcOrd="0" destOrd="0" presId="urn:microsoft.com/office/officeart/2005/8/layout/hierarchy3"/>
    <dgm:cxn modelId="{49BDD0D4-A017-4A47-912F-931BB8CB2C27}" type="presOf" srcId="{E14EF62C-5C47-453C-939C-82FBB17399DB}" destId="{79F1A36E-CBB4-4425-8CEF-477E9F3AA211}" srcOrd="0" destOrd="0" presId="urn:microsoft.com/office/officeart/2005/8/layout/hierarchy3"/>
    <dgm:cxn modelId="{3376FF4A-2EB3-42B4-A8F8-CCFD272C7B12}" type="presOf" srcId="{B8F9CAB6-CC08-4D6C-8EF0-1408A5D6EAE2}" destId="{B49D0C06-4634-44F4-B5A8-FCAACB9F9CC7}" srcOrd="0" destOrd="0" presId="urn:microsoft.com/office/officeart/2005/8/layout/hierarchy3"/>
    <dgm:cxn modelId="{F1F7ABBA-21AE-4D87-9958-6FBDA826DB9A}" srcId="{5C56E411-3628-4661-ABDC-80D44DD8052C}" destId="{C6E3E5F2-FD7D-456C-8F55-2F8173742A56}" srcOrd="1" destOrd="0" parTransId="{01C249DA-3310-4BD7-9F6F-9485DC34F13C}" sibTransId="{502FE130-56A8-4643-B0D8-7613912AC51F}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F9650E88-0F77-4A99-A6EE-C2916A5F911A}" srcId="{590E25E5-D249-4D6F-AAE1-2EC03B6C2B1E}" destId="{057EB10C-2302-4A14-B5B1-E474AE28D9C8}" srcOrd="3" destOrd="0" parTransId="{64FA1231-52FF-45AF-AA4B-AB4BAAB75601}" sibTransId="{A95C94E9-80A5-4DB0-A4FA-B331228443C7}"/>
    <dgm:cxn modelId="{5D71E305-94F5-4FEC-A1E8-46A02046CA03}" type="presOf" srcId="{1361C75F-73BA-4AF9-B557-F313F6AE3735}" destId="{971D789F-0585-414B-84B7-A3D531969CDC}" srcOrd="0" destOrd="0" presId="urn:microsoft.com/office/officeart/2005/8/layout/hierarchy3"/>
    <dgm:cxn modelId="{0DC2F085-C0D4-44F4-AC1F-3299522BCE95}" type="presOf" srcId="{FC79D484-4C4C-425E-AB97-E7A26AEBA37E}" destId="{845ED438-5392-4DE1-A7C4-59509DBCC60D}" srcOrd="0" destOrd="0" presId="urn:microsoft.com/office/officeart/2005/8/layout/hierarchy3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A4C1E49D-9DED-4808-9EE5-23AE63411D5F}" type="presOf" srcId="{ECD73939-D934-4BED-ABDE-79415C654D19}" destId="{318AA842-A5A1-466B-B48B-6F16E439ACD5}" srcOrd="1" destOrd="0" presId="urn:microsoft.com/office/officeart/2005/8/layout/hierarchy3"/>
    <dgm:cxn modelId="{B22A49DB-CD42-4EE7-BB4B-BC7CF6577E34}" type="presOf" srcId="{57532CE3-0D11-4BEE-8D59-AF95D0AEB1F2}" destId="{3137F2DC-A4A1-48DA-A894-FA01A938EBF0}" srcOrd="0" destOrd="0" presId="urn:microsoft.com/office/officeart/2005/8/layout/hierarchy3"/>
    <dgm:cxn modelId="{1BF534C1-081B-4938-A288-A6B6871A72B5}" type="presOf" srcId="{01C249DA-3310-4BD7-9F6F-9485DC34F13C}" destId="{308557EB-4192-4EF4-97D2-7E5D78113B30}" srcOrd="0" destOrd="0" presId="urn:microsoft.com/office/officeart/2005/8/layout/hierarchy3"/>
    <dgm:cxn modelId="{AF17830C-B5CD-4C98-9CD1-3AB871B40254}" type="presOf" srcId="{5C56E411-3628-4661-ABDC-80D44DD8052C}" destId="{7D7D016D-D110-4AC6-BF07-79A4DCCEDAA2}" srcOrd="0" destOrd="0" presId="urn:microsoft.com/office/officeart/2005/8/layout/hierarchy3"/>
    <dgm:cxn modelId="{19770F8F-9BF5-4B0C-B0DE-40228DA52F5C}" type="presOf" srcId="{EED565A4-CC10-4E4F-BA3E-7146047B8187}" destId="{8920D3B4-62B3-4AFD-B06F-9A23B32951D9}" srcOrd="0" destOrd="0" presId="urn:microsoft.com/office/officeart/2005/8/layout/hierarchy3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0981B3E0-6F73-4770-8F67-10A2E750C1A6}" type="presOf" srcId="{590E25E5-D249-4D6F-AAE1-2EC03B6C2B1E}" destId="{97B7244F-05B0-467C-9E20-1528005DD5AF}" srcOrd="0" destOrd="0" presId="urn:microsoft.com/office/officeart/2005/8/layout/hierarchy3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B4DA812D-15C3-4EDC-8847-FBB54DA15DB0}" type="presOf" srcId="{5C56E411-3628-4661-ABDC-80D44DD8052C}" destId="{6CD7DC73-AF47-44C5-9B18-8692F3D639E4}" srcOrd="1" destOrd="0" presId="urn:microsoft.com/office/officeart/2005/8/layout/hierarchy3"/>
    <dgm:cxn modelId="{21DA54B9-1841-41DF-AB3E-8251991016F7}" type="presOf" srcId="{79F5AFE5-7719-4F09-BD10-7DB1C3558A0F}" destId="{0E23993E-A953-49D4-BB8F-01F28F88A407}" srcOrd="0" destOrd="0" presId="urn:microsoft.com/office/officeart/2005/8/layout/hierarchy3"/>
    <dgm:cxn modelId="{1F31A364-2E7E-4CD2-9402-1AB302994698}" type="presOf" srcId="{FBE85EDE-E076-4980-950D-E54DCB21FE4B}" destId="{18C49478-7F4F-44FB-9D43-87CE5AF1AE7E}" srcOrd="0" destOrd="0" presId="urn:microsoft.com/office/officeart/2005/8/layout/hierarchy3"/>
    <dgm:cxn modelId="{65F81BF2-CFED-461D-ADAA-FCBAAC07EE0E}" type="presOf" srcId="{057EB10C-2302-4A14-B5B1-E474AE28D9C8}" destId="{0181E747-B2A8-4294-97B6-88F7EF5A7950}" srcOrd="0" destOrd="0" presId="urn:microsoft.com/office/officeart/2005/8/layout/hierarchy3"/>
    <dgm:cxn modelId="{B2B61E31-733E-45A9-B553-68028DDD4F5F}" srcId="{5C56E411-3628-4661-ABDC-80D44DD8052C}" destId="{7E8D5029-C4B9-4B88-A593-C96DD92B5D63}" srcOrd="2" destOrd="0" parTransId="{5B125546-CA11-4591-A92C-E03D1403FD32}" sibTransId="{5B0D7AF2-0C2C-4EAD-9CE1-84DC9D793C71}"/>
    <dgm:cxn modelId="{6C59288E-46F8-45F1-9739-F28C9A50A7A9}" type="presOf" srcId="{7E8D5029-C4B9-4B88-A593-C96DD92B5D63}" destId="{7E18ED37-A09B-4C49-ADF1-98E62E5DBA96}" srcOrd="0" destOrd="0" presId="urn:microsoft.com/office/officeart/2005/8/layout/hierarchy3"/>
    <dgm:cxn modelId="{A6E1F23B-7108-4E25-B1C7-28F34F6C5D6D}" type="presParOf" srcId="{B49D0C06-4634-44F4-B5A8-FCAACB9F9CC7}" destId="{3C1B5DF3-70FF-4828-8EAB-97BA653D377C}" srcOrd="0" destOrd="0" presId="urn:microsoft.com/office/officeart/2005/8/layout/hierarchy3"/>
    <dgm:cxn modelId="{14639B30-3E95-4625-9970-8524EEEB552D}" type="presParOf" srcId="{3C1B5DF3-70FF-4828-8EAB-97BA653D377C}" destId="{23BFC246-F90E-4A64-B62E-85F77E5D8A28}" srcOrd="0" destOrd="0" presId="urn:microsoft.com/office/officeart/2005/8/layout/hierarchy3"/>
    <dgm:cxn modelId="{126A71A1-B71B-43AA-985D-1435EB38DF42}" type="presParOf" srcId="{23BFC246-F90E-4A64-B62E-85F77E5D8A28}" destId="{7D7D016D-D110-4AC6-BF07-79A4DCCEDAA2}" srcOrd="0" destOrd="0" presId="urn:microsoft.com/office/officeart/2005/8/layout/hierarchy3"/>
    <dgm:cxn modelId="{CAAD715E-F66F-4D33-800C-FA577B12BB49}" type="presParOf" srcId="{23BFC246-F90E-4A64-B62E-85F77E5D8A28}" destId="{6CD7DC73-AF47-44C5-9B18-8692F3D639E4}" srcOrd="1" destOrd="0" presId="urn:microsoft.com/office/officeart/2005/8/layout/hierarchy3"/>
    <dgm:cxn modelId="{879574AF-56EC-4DD9-995A-9757735056C8}" type="presParOf" srcId="{3C1B5DF3-70FF-4828-8EAB-97BA653D377C}" destId="{E4325774-0E04-4C34-A979-6E4D70FA0AAA}" srcOrd="1" destOrd="0" presId="urn:microsoft.com/office/officeart/2005/8/layout/hierarchy3"/>
    <dgm:cxn modelId="{43733A67-B93D-4590-AFDD-478BFC704883}" type="presParOf" srcId="{E4325774-0E04-4C34-A979-6E4D70FA0AAA}" destId="{3137F2DC-A4A1-48DA-A894-FA01A938EBF0}" srcOrd="0" destOrd="0" presId="urn:microsoft.com/office/officeart/2005/8/layout/hierarchy3"/>
    <dgm:cxn modelId="{5D47BA4B-E382-446A-987D-2F67F6D44D29}" type="presParOf" srcId="{E4325774-0E04-4C34-A979-6E4D70FA0AAA}" destId="{E9296E24-CDBB-47E7-A716-0ECB85113B30}" srcOrd="1" destOrd="0" presId="urn:microsoft.com/office/officeart/2005/8/layout/hierarchy3"/>
    <dgm:cxn modelId="{0CAE6B94-D80C-434D-A402-CF59CE596BCD}" type="presParOf" srcId="{E4325774-0E04-4C34-A979-6E4D70FA0AAA}" destId="{308557EB-4192-4EF4-97D2-7E5D78113B30}" srcOrd="2" destOrd="0" presId="urn:microsoft.com/office/officeart/2005/8/layout/hierarchy3"/>
    <dgm:cxn modelId="{ED2AEE72-922D-4376-953D-7DC2D0720C6E}" type="presParOf" srcId="{E4325774-0E04-4C34-A979-6E4D70FA0AAA}" destId="{D8032CA1-037A-4CF0-B73B-A1380A4BC322}" srcOrd="3" destOrd="0" presId="urn:microsoft.com/office/officeart/2005/8/layout/hierarchy3"/>
    <dgm:cxn modelId="{81687CE7-9872-4B5B-9792-3511353C1E6C}" type="presParOf" srcId="{E4325774-0E04-4C34-A979-6E4D70FA0AAA}" destId="{BE6105FA-4106-4C94-BFFA-DBCADE54B1FA}" srcOrd="4" destOrd="0" presId="urn:microsoft.com/office/officeart/2005/8/layout/hierarchy3"/>
    <dgm:cxn modelId="{69B5D588-DEF1-4684-A8B9-973B90C477A3}" type="presParOf" srcId="{E4325774-0E04-4C34-A979-6E4D70FA0AAA}" destId="{7E18ED37-A09B-4C49-ADF1-98E62E5DBA96}" srcOrd="5" destOrd="0" presId="urn:microsoft.com/office/officeart/2005/8/layout/hierarchy3"/>
    <dgm:cxn modelId="{4A2FE20F-2AD0-439B-8AC9-D663305A1ACF}" type="presParOf" srcId="{E4325774-0E04-4C34-A979-6E4D70FA0AAA}" destId="{F81653F5-85F9-46E0-84DE-3CFA05EDDD7A}" srcOrd="6" destOrd="0" presId="urn:microsoft.com/office/officeart/2005/8/layout/hierarchy3"/>
    <dgm:cxn modelId="{48EFE920-A333-4E74-B4A0-0060EF172A0C}" type="presParOf" srcId="{E4325774-0E04-4C34-A979-6E4D70FA0AAA}" destId="{1F4C2732-86F9-4680-B288-6D901850D4BF}" srcOrd="7" destOrd="0" presId="urn:microsoft.com/office/officeart/2005/8/layout/hierarchy3"/>
    <dgm:cxn modelId="{009D2932-3CA0-4235-A2AC-7B3C1A48DFF9}" type="presParOf" srcId="{B49D0C06-4634-44F4-B5A8-FCAACB9F9CC7}" destId="{72CAE694-C46F-4456-B650-16815BB488C2}" srcOrd="1" destOrd="0" presId="urn:microsoft.com/office/officeart/2005/8/layout/hierarchy3"/>
    <dgm:cxn modelId="{58FC80C4-47E4-4736-86A2-67BAD9149786}" type="presParOf" srcId="{72CAE694-C46F-4456-B650-16815BB488C2}" destId="{6D81F74F-91D3-484C-96B5-35995C167632}" srcOrd="0" destOrd="0" presId="urn:microsoft.com/office/officeart/2005/8/layout/hierarchy3"/>
    <dgm:cxn modelId="{65D11144-2EB9-4274-84D6-AD39A28AEA2B}" type="presParOf" srcId="{6D81F74F-91D3-484C-96B5-35995C167632}" destId="{6E4D0C46-1ABC-44E7-8C8D-B0463113ADAA}" srcOrd="0" destOrd="0" presId="urn:microsoft.com/office/officeart/2005/8/layout/hierarchy3"/>
    <dgm:cxn modelId="{FDF69436-FAB1-4854-9044-9D4B9970D5E2}" type="presParOf" srcId="{6D81F74F-91D3-484C-96B5-35995C167632}" destId="{318AA842-A5A1-466B-B48B-6F16E439ACD5}" srcOrd="1" destOrd="0" presId="urn:microsoft.com/office/officeart/2005/8/layout/hierarchy3"/>
    <dgm:cxn modelId="{40660E90-5FEF-4C3D-8454-2D19F83E60A5}" type="presParOf" srcId="{72CAE694-C46F-4456-B650-16815BB488C2}" destId="{52E02B17-3F8B-4462-AFD2-86AE1D74F53C}" srcOrd="1" destOrd="0" presId="urn:microsoft.com/office/officeart/2005/8/layout/hierarchy3"/>
    <dgm:cxn modelId="{E1A9515D-CEAB-43F5-A8AD-ADCE5EF09A65}" type="presParOf" srcId="{52E02B17-3F8B-4462-AFD2-86AE1D74F53C}" destId="{18C49478-7F4F-44FB-9D43-87CE5AF1AE7E}" srcOrd="0" destOrd="0" presId="urn:microsoft.com/office/officeart/2005/8/layout/hierarchy3"/>
    <dgm:cxn modelId="{8FCD7BCC-51ED-4675-BEA7-24974ACA0A2D}" type="presParOf" srcId="{52E02B17-3F8B-4462-AFD2-86AE1D74F53C}" destId="{BC4215A3-F226-4277-8318-66401F254CC4}" srcOrd="1" destOrd="0" presId="urn:microsoft.com/office/officeart/2005/8/layout/hierarchy3"/>
    <dgm:cxn modelId="{05DA2921-BE41-4F37-98B5-3A08AF4D7E01}" type="presParOf" srcId="{52E02B17-3F8B-4462-AFD2-86AE1D74F53C}" destId="{AD5AFF83-381F-4335-88B5-0CC82EFFEDA2}" srcOrd="2" destOrd="0" presId="urn:microsoft.com/office/officeart/2005/8/layout/hierarchy3"/>
    <dgm:cxn modelId="{2672CE43-8C77-4B32-B8B8-2D9BD6134B43}" type="presParOf" srcId="{52E02B17-3F8B-4462-AFD2-86AE1D74F53C}" destId="{67623250-50C4-4316-926D-4FA490069B53}" srcOrd="3" destOrd="0" presId="urn:microsoft.com/office/officeart/2005/8/layout/hierarchy3"/>
    <dgm:cxn modelId="{BBF4E7CA-85F9-448C-A091-75882F341F01}" type="presParOf" srcId="{52E02B17-3F8B-4462-AFD2-86AE1D74F53C}" destId="{971D789F-0585-414B-84B7-A3D531969CDC}" srcOrd="4" destOrd="0" presId="urn:microsoft.com/office/officeart/2005/8/layout/hierarchy3"/>
    <dgm:cxn modelId="{9AFD4C3E-7C68-43AC-A120-FDA5BA204538}" type="presParOf" srcId="{52E02B17-3F8B-4462-AFD2-86AE1D74F53C}" destId="{8920D3B4-62B3-4AFD-B06F-9A23B32951D9}" srcOrd="5" destOrd="0" presId="urn:microsoft.com/office/officeart/2005/8/layout/hierarchy3"/>
    <dgm:cxn modelId="{65A4028B-FA45-4305-AE91-1CD27DB7079C}" type="presParOf" srcId="{B49D0C06-4634-44F4-B5A8-FCAACB9F9CC7}" destId="{5F11A76B-9890-4F13-9971-90194A25CA7E}" srcOrd="2" destOrd="0" presId="urn:microsoft.com/office/officeart/2005/8/layout/hierarchy3"/>
    <dgm:cxn modelId="{9E46A0EF-34C8-4682-ACAB-632F983BA003}" type="presParOf" srcId="{5F11A76B-9890-4F13-9971-90194A25CA7E}" destId="{A538FC2D-2A9B-4F73-9946-8C91D83AA08A}" srcOrd="0" destOrd="0" presId="urn:microsoft.com/office/officeart/2005/8/layout/hierarchy3"/>
    <dgm:cxn modelId="{3B325234-9968-4AA6-B969-816DC7405843}" type="presParOf" srcId="{A538FC2D-2A9B-4F73-9946-8C91D83AA08A}" destId="{97B7244F-05B0-467C-9E20-1528005DD5AF}" srcOrd="0" destOrd="0" presId="urn:microsoft.com/office/officeart/2005/8/layout/hierarchy3"/>
    <dgm:cxn modelId="{0717AAB2-DFD8-42DF-AFB4-AB5242D3B7D4}" type="presParOf" srcId="{A538FC2D-2A9B-4F73-9946-8C91D83AA08A}" destId="{0ACF215B-753C-4352-AC26-AF98DDA1C221}" srcOrd="1" destOrd="0" presId="urn:microsoft.com/office/officeart/2005/8/layout/hierarchy3"/>
    <dgm:cxn modelId="{167BFA71-6845-4F33-AFAA-C82D2A54DC43}" type="presParOf" srcId="{5F11A76B-9890-4F13-9971-90194A25CA7E}" destId="{A5E50EFF-D8D1-4937-BC4B-59F70F9F16E9}" srcOrd="1" destOrd="0" presId="urn:microsoft.com/office/officeart/2005/8/layout/hierarchy3"/>
    <dgm:cxn modelId="{C0BC8EFA-3962-42EC-9388-9143408C6D47}" type="presParOf" srcId="{A5E50EFF-D8D1-4937-BC4B-59F70F9F16E9}" destId="{322B4164-CEEF-4399-884B-FE062592A96A}" srcOrd="0" destOrd="0" presId="urn:microsoft.com/office/officeart/2005/8/layout/hierarchy3"/>
    <dgm:cxn modelId="{46FB12EC-10E2-481A-9AA7-B3EF63C89426}" type="presParOf" srcId="{A5E50EFF-D8D1-4937-BC4B-59F70F9F16E9}" destId="{0E23993E-A953-49D4-BB8F-01F28F88A407}" srcOrd="1" destOrd="0" presId="urn:microsoft.com/office/officeart/2005/8/layout/hierarchy3"/>
    <dgm:cxn modelId="{451D7E68-E048-4195-95E3-173A1D4141D4}" type="presParOf" srcId="{A5E50EFF-D8D1-4937-BC4B-59F70F9F16E9}" destId="{B73DC94F-9783-4C57-B7AF-6A321BB8E5F8}" srcOrd="2" destOrd="0" presId="urn:microsoft.com/office/officeart/2005/8/layout/hierarchy3"/>
    <dgm:cxn modelId="{99524071-F4A9-4E70-A4BF-E93E15CCE953}" type="presParOf" srcId="{A5E50EFF-D8D1-4937-BC4B-59F70F9F16E9}" destId="{845ED438-5392-4DE1-A7C4-59509DBCC60D}" srcOrd="3" destOrd="0" presId="urn:microsoft.com/office/officeart/2005/8/layout/hierarchy3"/>
    <dgm:cxn modelId="{E249B8FC-85A9-4D87-9B8F-C22DEA3B0404}" type="presParOf" srcId="{A5E50EFF-D8D1-4937-BC4B-59F70F9F16E9}" destId="{99DF2FE7-AD38-481D-A620-6224276BD86E}" srcOrd="4" destOrd="0" presId="urn:microsoft.com/office/officeart/2005/8/layout/hierarchy3"/>
    <dgm:cxn modelId="{3520CDED-CD0A-439C-90D2-2C6E9A4E4E75}" type="presParOf" srcId="{A5E50EFF-D8D1-4937-BC4B-59F70F9F16E9}" destId="{79F1A36E-CBB4-4425-8CEF-477E9F3AA211}" srcOrd="5" destOrd="0" presId="urn:microsoft.com/office/officeart/2005/8/layout/hierarchy3"/>
    <dgm:cxn modelId="{09FDF288-B142-4E10-9D6E-497BE2F8BE5C}" type="presParOf" srcId="{A5E50EFF-D8D1-4937-BC4B-59F70F9F16E9}" destId="{79F0F381-F53A-4B7E-8AAA-AC91DCB5DBF3}" srcOrd="6" destOrd="0" presId="urn:microsoft.com/office/officeart/2005/8/layout/hierarchy3"/>
    <dgm:cxn modelId="{81F50A81-2AFB-48EB-889E-3EC543208073}" type="presParOf" srcId="{A5E50EFF-D8D1-4937-BC4B-59F70F9F16E9}" destId="{0181E747-B2A8-4294-97B6-88F7EF5A7950}" srcOrd="7" destOrd="0" presId="urn:microsoft.com/office/officeart/2005/8/layout/hierarchy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 custT="1"/>
      <dgm:spPr/>
      <dgm:t>
        <a:bodyPr/>
        <a:lstStyle/>
        <a:p>
          <a:r>
            <a:rPr lang="es-ES" sz="1600" b="1" dirty="0" smtClean="0"/>
            <a:t>Preparación</a:t>
          </a:r>
          <a:endParaRPr lang="es-ES" sz="1600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 sz="1600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 sz="1600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600" dirty="0" smtClean="0"/>
            <a:t>Uso de agente espesante</a:t>
          </a:r>
          <a:endParaRPr lang="es-ES" sz="16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 sz="1600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 sz="1600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600" dirty="0" smtClean="0"/>
            <a:t>Procedimiento de rutina</a:t>
          </a:r>
          <a:endParaRPr lang="es-ES" sz="16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 sz="1600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 sz="1600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Espesante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72992CF3-7FAE-4FB7-9FE4-AFD314108D1B}">
      <dgm:prSet phldrT="[Texto]" custT="1"/>
      <dgm:spPr/>
      <dgm:t>
        <a:bodyPr/>
        <a:lstStyle/>
        <a:p>
          <a:r>
            <a:rPr lang="es-MX" sz="1600" dirty="0" err="1" smtClean="0"/>
            <a:t>Agar</a:t>
          </a:r>
          <a:endParaRPr lang="es-ES" sz="1600" dirty="0"/>
        </a:p>
      </dgm:t>
    </dgm:pt>
    <dgm:pt modelId="{742E0247-440A-4AD7-A4C2-5D28B761BF8D}" type="parTrans" cxnId="{A7B70BB3-0A73-4E11-B9AA-70DBDC134F40}">
      <dgm:prSet/>
      <dgm:spPr/>
      <dgm:t>
        <a:bodyPr/>
        <a:lstStyle/>
        <a:p>
          <a:endParaRPr lang="es-ES" sz="1600"/>
        </a:p>
      </dgm:t>
    </dgm:pt>
    <dgm:pt modelId="{B1D55BFF-B401-496B-9CF8-C41538675C6E}" type="sibTrans" cxnId="{A7B70BB3-0A73-4E11-B9AA-70DBDC134F40}">
      <dgm:prSet/>
      <dgm:spPr/>
      <dgm:t>
        <a:bodyPr/>
        <a:lstStyle/>
        <a:p>
          <a:endParaRPr lang="es-ES" sz="1600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600" dirty="0" smtClean="0"/>
            <a:t>Medio con mayor viscosidad</a:t>
          </a:r>
          <a:endParaRPr lang="es-ES" sz="16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 sz="1600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ENVASES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err="1" smtClean="0"/>
            <a:t>Colapsibles</a:t>
          </a:r>
          <a:r>
            <a:rPr lang="es-MX" sz="1600" dirty="0" smtClean="0"/>
            <a:t> Opacos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C6E3E5F2-FD7D-456C-8F55-2F8173742A56}">
      <dgm:prSet phldrT="[Texto]" custT="1"/>
      <dgm:spPr/>
      <dgm:t>
        <a:bodyPr/>
        <a:lstStyle/>
        <a:p>
          <a:r>
            <a:rPr lang="es-MX" sz="1600" dirty="0" smtClean="0"/>
            <a:t>Producto viscoso</a:t>
          </a:r>
          <a:endParaRPr lang="es-ES" sz="1600" dirty="0"/>
        </a:p>
      </dgm:t>
    </dgm:pt>
    <dgm:pt modelId="{01C249DA-3310-4BD7-9F6F-9485DC34F13C}" type="parTrans" cxnId="{F1F7ABBA-21AE-4D87-9958-6FBDA826DB9A}">
      <dgm:prSet/>
      <dgm:spPr/>
      <dgm:t>
        <a:bodyPr/>
        <a:lstStyle/>
        <a:p>
          <a:endParaRPr lang="es-ES" sz="1600"/>
        </a:p>
      </dgm:t>
    </dgm:pt>
    <dgm:pt modelId="{502FE130-56A8-4643-B0D8-7613912AC51F}" type="sibTrans" cxnId="{F1F7ABBA-21AE-4D87-9958-6FBDA826DB9A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CMC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Ni Bactericida</a:t>
          </a:r>
        </a:p>
        <a:p>
          <a:r>
            <a:rPr lang="es-MX" sz="1600" dirty="0" smtClean="0"/>
            <a:t>Ni </a:t>
          </a:r>
          <a:r>
            <a:rPr lang="es-MX" sz="1600" dirty="0" err="1" smtClean="0"/>
            <a:t>Bacteriostatico</a:t>
          </a:r>
          <a:endParaRPr lang="es-ES" sz="1600" dirty="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Examinar contenido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E14EF62C-5C47-453C-939C-82FBB17399DB}">
      <dgm:prSet phldrT="[Texto]" custT="1"/>
      <dgm:spPr/>
      <dgm:t>
        <a:bodyPr/>
        <a:lstStyle/>
        <a:p>
          <a:r>
            <a:rPr lang="es-MX" sz="1600" dirty="0" smtClean="0"/>
            <a:t>Tubo translucido</a:t>
          </a:r>
          <a:endParaRPr lang="es-ES" sz="1600" dirty="0"/>
        </a:p>
      </dgm:t>
    </dgm:pt>
    <dgm:pt modelId="{34BCD3EF-675A-4339-887E-D11295B2DFA8}" type="parTrans" cxnId="{1BEC6111-4752-4CDB-9BD0-F8B290275927}">
      <dgm:prSet/>
      <dgm:spPr/>
      <dgm:t>
        <a:bodyPr/>
        <a:lstStyle/>
        <a:p>
          <a:endParaRPr lang="es-ES" sz="1600"/>
        </a:p>
      </dgm:t>
    </dgm:pt>
    <dgm:pt modelId="{B0AA6001-D55D-455F-9993-3608623BE3C5}" type="sibTrans" cxnId="{1BEC6111-4752-4CDB-9BD0-F8B290275927}">
      <dgm:prSet/>
      <dgm:spPr/>
      <dgm:t>
        <a:bodyPr/>
        <a:lstStyle/>
        <a:p>
          <a:endParaRPr lang="es-ES" sz="1600"/>
        </a:p>
      </dgm:t>
    </dgm:pt>
    <dgm:pt modelId="{057EB10C-2302-4A14-B5B1-E474AE28D9C8}">
      <dgm:prSet phldrT="[Texto]" custT="1"/>
      <dgm:spPr/>
      <dgm:t>
        <a:bodyPr/>
        <a:lstStyle/>
        <a:p>
          <a:r>
            <a:rPr lang="es-MX" sz="1600" dirty="0" smtClean="0"/>
            <a:t>Turbidez bajo luz  definida</a:t>
          </a:r>
          <a:endParaRPr lang="es-ES" sz="1600" dirty="0"/>
        </a:p>
      </dgm:t>
    </dgm:pt>
    <dgm:pt modelId="{64FA1231-52FF-45AF-AA4B-AB4BAAB75601}" type="parTrans" cxnId="{F9650E88-0F77-4A99-A6EE-C2916A5F911A}">
      <dgm:prSet/>
      <dgm:spPr/>
      <dgm:t>
        <a:bodyPr/>
        <a:lstStyle/>
        <a:p>
          <a:endParaRPr lang="es-ES" sz="1600"/>
        </a:p>
      </dgm:t>
    </dgm:pt>
    <dgm:pt modelId="{A95C94E9-80A5-4DB0-A4FA-B331228443C7}" type="sibTrans" cxnId="{F9650E88-0F77-4A99-A6EE-C2916A5F911A}">
      <dgm:prSet/>
      <dgm:spPr/>
      <dgm:t>
        <a:bodyPr/>
        <a:lstStyle/>
        <a:p>
          <a:endParaRPr lang="es-ES" sz="1600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3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1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557EB-4192-4EF4-97D2-7E5D78113B30}" type="pres">
      <dgm:prSet presAssocID="{01C249DA-3310-4BD7-9F6F-9485DC34F13C}" presName="Name13" presStyleLbl="parChTrans1D2" presStyleIdx="1" presStyleCnt="11"/>
      <dgm:spPr/>
      <dgm:t>
        <a:bodyPr/>
        <a:lstStyle/>
        <a:p>
          <a:endParaRPr lang="es-ES"/>
        </a:p>
      </dgm:t>
    </dgm:pt>
    <dgm:pt modelId="{D8032CA1-037A-4CF0-B73B-A1380A4BC322}" type="pres">
      <dgm:prSet presAssocID="{C6E3E5F2-FD7D-456C-8F55-2F8173742A56}" presName="childText" presStyleLbl="bgAcc1" presStyleIdx="1" presStyleCnt="11" custScaleX="19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2" presStyleCnt="11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2" presStyleCnt="11" custScaleX="21850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3" presStyleCnt="11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3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0F3FAEE2-0F7D-497B-AC82-37C77806F543}" type="pres">
      <dgm:prSet presAssocID="{742E0247-440A-4AD7-A4C2-5D28B761BF8D}" presName="Name13" presStyleLbl="parChTrans1D2" presStyleIdx="4" presStyleCnt="11"/>
      <dgm:spPr/>
      <dgm:t>
        <a:bodyPr/>
        <a:lstStyle/>
        <a:p>
          <a:endParaRPr lang="es-ES"/>
        </a:p>
      </dgm:t>
    </dgm:pt>
    <dgm:pt modelId="{7F3A1137-3CA3-4112-99EE-A8B7BB766468}" type="pres">
      <dgm:prSet presAssocID="{72992CF3-7FAE-4FB7-9FE4-AFD314108D1B}" presName="childText" presStyleLbl="bgAcc1" presStyleIdx="4" presStyleCnt="11" custScaleX="189687" custScaleY="178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5" presStyleCnt="11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5" presStyleCnt="11" custScaleX="191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6" presStyleCnt="11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6" presStyleCnt="11" custScaleX="191490" custScaleY="193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7" presStyleCnt="11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7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8" presStyleCnt="11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8" presStyleCnt="11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F2FE7-AD38-481D-A620-6224276BD86E}" type="pres">
      <dgm:prSet presAssocID="{34BCD3EF-675A-4339-887E-D11295B2DFA8}" presName="Name13" presStyleLbl="parChTrans1D2" presStyleIdx="9" presStyleCnt="11"/>
      <dgm:spPr/>
      <dgm:t>
        <a:bodyPr/>
        <a:lstStyle/>
        <a:p>
          <a:endParaRPr lang="es-ES"/>
        </a:p>
      </dgm:t>
    </dgm:pt>
    <dgm:pt modelId="{79F1A36E-CBB4-4425-8CEF-477E9F3AA211}" type="pres">
      <dgm:prSet presAssocID="{E14EF62C-5C47-453C-939C-82FBB17399DB}" presName="childText" presStyleLbl="bgAcc1" presStyleIdx="9" presStyleCnt="11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F0F381-F53A-4B7E-8AAA-AC91DCB5DBF3}" type="pres">
      <dgm:prSet presAssocID="{64FA1231-52FF-45AF-AA4B-AB4BAAB75601}" presName="Name13" presStyleLbl="parChTrans1D2" presStyleIdx="10" presStyleCnt="11"/>
      <dgm:spPr/>
      <dgm:t>
        <a:bodyPr/>
        <a:lstStyle/>
        <a:p>
          <a:endParaRPr lang="es-ES"/>
        </a:p>
      </dgm:t>
    </dgm:pt>
    <dgm:pt modelId="{0181E747-B2A8-4294-97B6-88F7EF5A7950}" type="pres">
      <dgm:prSet presAssocID="{057EB10C-2302-4A14-B5B1-E474AE28D9C8}" presName="childText" presStyleLbl="bgAcc1" presStyleIdx="10" presStyleCnt="11" custScaleX="189687" custScaleY="178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CC720-0CBF-42CC-931C-80AF3E7CEFEB}" type="presOf" srcId="{5C56E411-3628-4661-ABDC-80D44DD8052C}" destId="{6CD7DC73-AF47-44C5-9B18-8692F3D639E4}" srcOrd="1" destOrd="0" presId="urn:microsoft.com/office/officeart/2005/8/layout/hierarchy3"/>
    <dgm:cxn modelId="{AC13E1D1-E61A-46EB-BCCF-5860770251E1}" type="presOf" srcId="{B8F9CAB6-CC08-4D6C-8EF0-1408A5D6EAE2}" destId="{B49D0C06-4634-44F4-B5A8-FCAACB9F9CC7}" srcOrd="0" destOrd="0" presId="urn:microsoft.com/office/officeart/2005/8/layout/hierarchy3"/>
    <dgm:cxn modelId="{87B995E0-3210-48B3-8AA8-94BB08ABF9AA}" type="presOf" srcId="{C6E3E5F2-FD7D-456C-8F55-2F8173742A56}" destId="{D8032CA1-037A-4CF0-B73B-A1380A4BC322}" srcOrd="0" destOrd="0" presId="urn:microsoft.com/office/officeart/2005/8/layout/hierarchy3"/>
    <dgm:cxn modelId="{944735AC-A01D-4298-ABC2-000EEE2243E8}" type="presOf" srcId="{5E550E61-10FB-463F-8C36-84DAF0D24395}" destId="{AD5AFF83-381F-4335-88B5-0CC82EFFEDA2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F5D27F22-56AB-4DB1-AB08-B995FDC53942}" type="presOf" srcId="{E490C9DD-D472-4ADB-BE06-BBAD5CBEF180}" destId="{322B4164-CEEF-4399-884B-FE062592A96A}" srcOrd="0" destOrd="0" presId="urn:microsoft.com/office/officeart/2005/8/layout/hierarchy3"/>
    <dgm:cxn modelId="{1BEC6111-4752-4CDB-9BD0-F8B290275927}" srcId="{590E25E5-D249-4D6F-AAE1-2EC03B6C2B1E}" destId="{E14EF62C-5C47-453C-939C-82FBB17399DB}" srcOrd="2" destOrd="0" parTransId="{34BCD3EF-675A-4339-887E-D11295B2DFA8}" sibTransId="{B0AA6001-D55D-455F-9993-3608623BE3C5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106FB252-D4BA-4EBF-940B-03C23270550C}" type="presOf" srcId="{01C249DA-3310-4BD7-9F6F-9485DC34F13C}" destId="{308557EB-4192-4EF4-97D2-7E5D78113B30}" srcOrd="0" destOrd="0" presId="urn:microsoft.com/office/officeart/2005/8/layout/hierarchy3"/>
    <dgm:cxn modelId="{BB729092-8173-4BA2-B59B-529983842988}" type="presOf" srcId="{34BCD3EF-675A-4339-887E-D11295B2DFA8}" destId="{99DF2FE7-AD38-481D-A620-6224276BD86E}" srcOrd="0" destOrd="0" presId="urn:microsoft.com/office/officeart/2005/8/layout/hierarchy3"/>
    <dgm:cxn modelId="{2F8C07AD-5917-46EF-84FF-633C53E7C700}" type="presOf" srcId="{590E25E5-D249-4D6F-AAE1-2EC03B6C2B1E}" destId="{97B7244F-05B0-467C-9E20-1528005DD5AF}" srcOrd="0" destOrd="0" presId="urn:microsoft.com/office/officeart/2005/8/layout/hierarchy3"/>
    <dgm:cxn modelId="{395DBDEA-605F-41EE-AAFD-9E69EE871C85}" type="presOf" srcId="{ECD73939-D934-4BED-ABDE-79415C654D19}" destId="{318AA842-A5A1-466B-B48B-6F16E439ACD5}" srcOrd="1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E98987F7-9F63-47F8-956E-E9762A410A9E}" type="presOf" srcId="{57532CE3-0D11-4BEE-8D59-AF95D0AEB1F2}" destId="{3137F2DC-A4A1-48DA-A894-FA01A938EBF0}" srcOrd="0" destOrd="0" presId="urn:microsoft.com/office/officeart/2005/8/layout/hierarchy3"/>
    <dgm:cxn modelId="{BB538A02-D4E6-4DA3-B945-5C3CA0139963}" type="presOf" srcId="{E14EF62C-5C47-453C-939C-82FBB17399DB}" destId="{79F1A36E-CBB4-4425-8CEF-477E9F3AA211}" srcOrd="0" destOrd="0" presId="urn:microsoft.com/office/officeart/2005/8/layout/hierarchy3"/>
    <dgm:cxn modelId="{99CB76C2-EFFD-4EB2-84B7-303A86927F4F}" type="presOf" srcId="{64FA1231-52FF-45AF-AA4B-AB4BAAB75601}" destId="{79F0F381-F53A-4B7E-8AAA-AC91DCB5DBF3}" srcOrd="0" destOrd="0" presId="urn:microsoft.com/office/officeart/2005/8/layout/hierarchy3"/>
    <dgm:cxn modelId="{339FE4ED-0D1A-4291-84EF-504B17D87796}" type="presOf" srcId="{6972D2E0-D363-4342-8C3B-034DC10FD837}" destId="{F81653F5-85F9-46E0-84DE-3CFA05EDDD7A}" srcOrd="0" destOrd="0" presId="urn:microsoft.com/office/officeart/2005/8/layout/hierarchy3"/>
    <dgm:cxn modelId="{6FA9CE12-FDF4-4DDF-96E4-E016FB44468D}" srcId="{5C56E411-3628-4661-ABDC-80D44DD8052C}" destId="{620C78D3-5413-47CE-9EB3-97D065ED31CE}" srcOrd="3" destOrd="0" parTransId="{6972D2E0-D363-4342-8C3B-034DC10FD837}" sibTransId="{98A3896E-DD81-49C3-A40C-EBB18A78FF60}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2FDED290-8B15-4F3D-A4AE-0E1343298A57}" type="presOf" srcId="{1361C75F-73BA-4AF9-B557-F313F6AE3735}" destId="{971D789F-0585-414B-84B7-A3D531969CDC}" srcOrd="0" destOrd="0" presId="urn:microsoft.com/office/officeart/2005/8/layout/hierarchy3"/>
    <dgm:cxn modelId="{11B64827-48AC-4A31-B463-313F69B92B9B}" type="presOf" srcId="{742E0247-440A-4AD7-A4C2-5D28B761BF8D}" destId="{0F3FAEE2-0F7D-497B-AC82-37C77806F543}" srcOrd="0" destOrd="0" presId="urn:microsoft.com/office/officeart/2005/8/layout/hierarchy3"/>
    <dgm:cxn modelId="{F1F7ABBA-21AE-4D87-9958-6FBDA826DB9A}" srcId="{5C56E411-3628-4661-ABDC-80D44DD8052C}" destId="{C6E3E5F2-FD7D-456C-8F55-2F8173742A56}" srcOrd="1" destOrd="0" parTransId="{01C249DA-3310-4BD7-9F6F-9485DC34F13C}" sibTransId="{502FE130-56A8-4643-B0D8-7613912AC51F}"/>
    <dgm:cxn modelId="{ACEC71BA-04DA-4226-AFD1-D3E18DFB648D}" type="presOf" srcId="{1F383CCD-EEBF-48FF-B074-B7879B3F9833}" destId="{B73DC94F-9783-4C57-B7AF-6A321BB8E5F8}" srcOrd="0" destOrd="0" presId="urn:microsoft.com/office/officeart/2005/8/layout/hierarchy3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F9650E88-0F77-4A99-A6EE-C2916A5F911A}" srcId="{590E25E5-D249-4D6F-AAE1-2EC03B6C2B1E}" destId="{057EB10C-2302-4A14-B5B1-E474AE28D9C8}" srcOrd="3" destOrd="0" parTransId="{64FA1231-52FF-45AF-AA4B-AB4BAAB75601}" sibTransId="{A95C94E9-80A5-4DB0-A4FA-B331228443C7}"/>
    <dgm:cxn modelId="{6CF3E5AE-8843-40ED-8987-514FBD57D223}" type="presOf" srcId="{7E8D5029-C4B9-4B88-A593-C96DD92B5D63}" destId="{7E18ED37-A09B-4C49-ADF1-98E62E5DBA96}" srcOrd="0" destOrd="0" presId="urn:microsoft.com/office/officeart/2005/8/layout/hierarchy3"/>
    <dgm:cxn modelId="{A7B70BB3-0A73-4E11-B9AA-70DBDC134F40}" srcId="{ECD73939-D934-4BED-ABDE-79415C654D19}" destId="{72992CF3-7FAE-4FB7-9FE4-AFD314108D1B}" srcOrd="0" destOrd="0" parTransId="{742E0247-440A-4AD7-A4C2-5D28B761BF8D}" sibTransId="{B1D55BFF-B401-496B-9CF8-C41538675C6E}"/>
    <dgm:cxn modelId="{2AF4D9E0-C464-421D-891F-0B8C2D09026A}" type="presOf" srcId="{DF3F68F1-BA0A-4432-A2B1-DAFB0845F0DB}" destId="{E9296E24-CDBB-47E7-A716-0ECB85113B30}" srcOrd="0" destOrd="0" presId="urn:microsoft.com/office/officeart/2005/8/layout/hierarchy3"/>
    <dgm:cxn modelId="{1C0D2111-92E8-4B71-8A97-24D8A071E968}" type="presOf" srcId="{EED565A4-CC10-4E4F-BA3E-7146047B8187}" destId="{8920D3B4-62B3-4AFD-B06F-9A23B32951D9}" srcOrd="0" destOrd="0" presId="urn:microsoft.com/office/officeart/2005/8/layout/hierarchy3"/>
    <dgm:cxn modelId="{3A30D742-16DA-406A-950F-6ACE45C314C8}" type="presOf" srcId="{72992CF3-7FAE-4FB7-9FE4-AFD314108D1B}" destId="{7F3A1137-3CA3-4112-99EE-A8B7BB766468}" srcOrd="0" destOrd="0" presId="urn:microsoft.com/office/officeart/2005/8/layout/hierarchy3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EF0D8B0D-086D-4AED-A067-7F1DFCE14124}" type="presOf" srcId="{5B125546-CA11-4591-A92C-E03D1403FD32}" destId="{BE6105FA-4106-4C94-BFFA-DBCADE54B1FA}" srcOrd="0" destOrd="0" presId="urn:microsoft.com/office/officeart/2005/8/layout/hierarchy3"/>
    <dgm:cxn modelId="{8C1C02EF-211D-4829-9614-6DEFCBA769FD}" type="presOf" srcId="{FC79D484-4C4C-425E-AB97-E7A26AEBA37E}" destId="{845ED438-5392-4DE1-A7C4-59509DBCC60D}" srcOrd="0" destOrd="0" presId="urn:microsoft.com/office/officeart/2005/8/layout/hierarchy3"/>
    <dgm:cxn modelId="{9D5196B8-B140-4A9B-9701-1A6FF836F410}" type="presOf" srcId="{5C56E411-3628-4661-ABDC-80D44DD8052C}" destId="{7D7D016D-D110-4AC6-BF07-79A4DCCEDAA2}" srcOrd="0" destOrd="0" presId="urn:microsoft.com/office/officeart/2005/8/layout/hierarchy3"/>
    <dgm:cxn modelId="{4C296756-17CC-48E9-B7F6-4FFDB08F1757}" type="presOf" srcId="{590E25E5-D249-4D6F-AAE1-2EC03B6C2B1E}" destId="{0ACF215B-753C-4352-AC26-AF98DDA1C221}" srcOrd="1" destOrd="0" presId="urn:microsoft.com/office/officeart/2005/8/layout/hierarchy3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34704897-62AA-4C70-8C12-D27757D06C35}" type="presOf" srcId="{ECD73939-D934-4BED-ABDE-79415C654D19}" destId="{6E4D0C46-1ABC-44E7-8C8D-B0463113ADAA}" srcOrd="0" destOrd="0" presId="urn:microsoft.com/office/officeart/2005/8/layout/hierarchy3"/>
    <dgm:cxn modelId="{E1C12E86-36C3-4585-AA98-08E8EED5A2DE}" type="presOf" srcId="{79F5AFE5-7719-4F09-BD10-7DB1C3558A0F}" destId="{0E23993E-A953-49D4-BB8F-01F28F88A407}" srcOrd="0" destOrd="0" presId="urn:microsoft.com/office/officeart/2005/8/layout/hierarchy3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440CC538-E7B4-486F-AF48-149AB8C77DAE}" type="presOf" srcId="{FCDF0546-BD7D-4A07-9ABA-1159B364688E}" destId="{67623250-50C4-4316-926D-4FA490069B53}" srcOrd="0" destOrd="0" presId="urn:microsoft.com/office/officeart/2005/8/layout/hierarchy3"/>
    <dgm:cxn modelId="{4F6E4B11-CD57-4BFD-9F5C-CFE66CBE6707}" type="presOf" srcId="{620C78D3-5413-47CE-9EB3-97D065ED31CE}" destId="{1F4C2732-86F9-4680-B288-6D901850D4BF}" srcOrd="0" destOrd="0" presId="urn:microsoft.com/office/officeart/2005/8/layout/hierarchy3"/>
    <dgm:cxn modelId="{3B04EF81-DDD1-436E-98D3-247F00229745}" type="presOf" srcId="{057EB10C-2302-4A14-B5B1-E474AE28D9C8}" destId="{0181E747-B2A8-4294-97B6-88F7EF5A7950}" srcOrd="0" destOrd="0" presId="urn:microsoft.com/office/officeart/2005/8/layout/hierarchy3"/>
    <dgm:cxn modelId="{B2B61E31-733E-45A9-B553-68028DDD4F5F}" srcId="{5C56E411-3628-4661-ABDC-80D44DD8052C}" destId="{7E8D5029-C4B9-4B88-A593-C96DD92B5D63}" srcOrd="2" destOrd="0" parTransId="{5B125546-CA11-4591-A92C-E03D1403FD32}" sibTransId="{5B0D7AF2-0C2C-4EAD-9CE1-84DC9D793C71}"/>
    <dgm:cxn modelId="{127B08AB-E1D3-4E4D-8B40-6CDEBA1A1A93}" type="presParOf" srcId="{B49D0C06-4634-44F4-B5A8-FCAACB9F9CC7}" destId="{3C1B5DF3-70FF-4828-8EAB-97BA653D377C}" srcOrd="0" destOrd="0" presId="urn:microsoft.com/office/officeart/2005/8/layout/hierarchy3"/>
    <dgm:cxn modelId="{55548B96-AE98-4F46-94E5-B3D559AA5CE8}" type="presParOf" srcId="{3C1B5DF3-70FF-4828-8EAB-97BA653D377C}" destId="{23BFC246-F90E-4A64-B62E-85F77E5D8A28}" srcOrd="0" destOrd="0" presId="urn:microsoft.com/office/officeart/2005/8/layout/hierarchy3"/>
    <dgm:cxn modelId="{C8BF5E95-35B9-4F82-9C28-7BCE1ECF153A}" type="presParOf" srcId="{23BFC246-F90E-4A64-B62E-85F77E5D8A28}" destId="{7D7D016D-D110-4AC6-BF07-79A4DCCEDAA2}" srcOrd="0" destOrd="0" presId="urn:microsoft.com/office/officeart/2005/8/layout/hierarchy3"/>
    <dgm:cxn modelId="{9295663D-4387-46C9-B7CC-E07770DB1CDE}" type="presParOf" srcId="{23BFC246-F90E-4A64-B62E-85F77E5D8A28}" destId="{6CD7DC73-AF47-44C5-9B18-8692F3D639E4}" srcOrd="1" destOrd="0" presId="urn:microsoft.com/office/officeart/2005/8/layout/hierarchy3"/>
    <dgm:cxn modelId="{6F98BB62-721B-4BB9-A3FA-357906087821}" type="presParOf" srcId="{3C1B5DF3-70FF-4828-8EAB-97BA653D377C}" destId="{E4325774-0E04-4C34-A979-6E4D70FA0AAA}" srcOrd="1" destOrd="0" presId="urn:microsoft.com/office/officeart/2005/8/layout/hierarchy3"/>
    <dgm:cxn modelId="{4E8EE36C-22F3-43E6-ACF9-15B9353AEB9B}" type="presParOf" srcId="{E4325774-0E04-4C34-A979-6E4D70FA0AAA}" destId="{3137F2DC-A4A1-48DA-A894-FA01A938EBF0}" srcOrd="0" destOrd="0" presId="urn:microsoft.com/office/officeart/2005/8/layout/hierarchy3"/>
    <dgm:cxn modelId="{ED7C0CCC-3C03-4A77-B5D3-1D46EB7C9528}" type="presParOf" srcId="{E4325774-0E04-4C34-A979-6E4D70FA0AAA}" destId="{E9296E24-CDBB-47E7-A716-0ECB85113B30}" srcOrd="1" destOrd="0" presId="urn:microsoft.com/office/officeart/2005/8/layout/hierarchy3"/>
    <dgm:cxn modelId="{44924D6C-B540-4DCA-9C67-111E94013E2C}" type="presParOf" srcId="{E4325774-0E04-4C34-A979-6E4D70FA0AAA}" destId="{308557EB-4192-4EF4-97D2-7E5D78113B30}" srcOrd="2" destOrd="0" presId="urn:microsoft.com/office/officeart/2005/8/layout/hierarchy3"/>
    <dgm:cxn modelId="{046A4FB4-FFF2-4B8A-8CEC-74C08C8184FC}" type="presParOf" srcId="{E4325774-0E04-4C34-A979-6E4D70FA0AAA}" destId="{D8032CA1-037A-4CF0-B73B-A1380A4BC322}" srcOrd="3" destOrd="0" presId="urn:microsoft.com/office/officeart/2005/8/layout/hierarchy3"/>
    <dgm:cxn modelId="{FAAAE8A0-CC36-4797-B179-7691EB979432}" type="presParOf" srcId="{E4325774-0E04-4C34-A979-6E4D70FA0AAA}" destId="{BE6105FA-4106-4C94-BFFA-DBCADE54B1FA}" srcOrd="4" destOrd="0" presId="urn:microsoft.com/office/officeart/2005/8/layout/hierarchy3"/>
    <dgm:cxn modelId="{1E4881B6-74C3-4EAA-BEA0-BE2968920398}" type="presParOf" srcId="{E4325774-0E04-4C34-A979-6E4D70FA0AAA}" destId="{7E18ED37-A09B-4C49-ADF1-98E62E5DBA96}" srcOrd="5" destOrd="0" presId="urn:microsoft.com/office/officeart/2005/8/layout/hierarchy3"/>
    <dgm:cxn modelId="{EEC8DB88-6CF9-4F25-9FA4-23E714EDF970}" type="presParOf" srcId="{E4325774-0E04-4C34-A979-6E4D70FA0AAA}" destId="{F81653F5-85F9-46E0-84DE-3CFA05EDDD7A}" srcOrd="6" destOrd="0" presId="urn:microsoft.com/office/officeart/2005/8/layout/hierarchy3"/>
    <dgm:cxn modelId="{62741FCF-AA5F-4C34-878B-912E6D960034}" type="presParOf" srcId="{E4325774-0E04-4C34-A979-6E4D70FA0AAA}" destId="{1F4C2732-86F9-4680-B288-6D901850D4BF}" srcOrd="7" destOrd="0" presId="urn:microsoft.com/office/officeart/2005/8/layout/hierarchy3"/>
    <dgm:cxn modelId="{775C32BF-0721-4B84-AECC-DE90EF390A1F}" type="presParOf" srcId="{B49D0C06-4634-44F4-B5A8-FCAACB9F9CC7}" destId="{72CAE694-C46F-4456-B650-16815BB488C2}" srcOrd="1" destOrd="0" presId="urn:microsoft.com/office/officeart/2005/8/layout/hierarchy3"/>
    <dgm:cxn modelId="{C954739F-BF99-4679-A473-AA50C463BD0E}" type="presParOf" srcId="{72CAE694-C46F-4456-B650-16815BB488C2}" destId="{6D81F74F-91D3-484C-96B5-35995C167632}" srcOrd="0" destOrd="0" presId="urn:microsoft.com/office/officeart/2005/8/layout/hierarchy3"/>
    <dgm:cxn modelId="{9A5E9516-50B9-4AF2-8D61-7FBF8A73E457}" type="presParOf" srcId="{6D81F74F-91D3-484C-96B5-35995C167632}" destId="{6E4D0C46-1ABC-44E7-8C8D-B0463113ADAA}" srcOrd="0" destOrd="0" presId="urn:microsoft.com/office/officeart/2005/8/layout/hierarchy3"/>
    <dgm:cxn modelId="{2D215A63-906F-40A2-AB9D-21D81C50FA0D}" type="presParOf" srcId="{6D81F74F-91D3-484C-96B5-35995C167632}" destId="{318AA842-A5A1-466B-B48B-6F16E439ACD5}" srcOrd="1" destOrd="0" presId="urn:microsoft.com/office/officeart/2005/8/layout/hierarchy3"/>
    <dgm:cxn modelId="{0EEA5EB9-E6FB-4E0E-8D70-226A5ED49467}" type="presParOf" srcId="{72CAE694-C46F-4456-B650-16815BB488C2}" destId="{52E02B17-3F8B-4462-AFD2-86AE1D74F53C}" srcOrd="1" destOrd="0" presId="urn:microsoft.com/office/officeart/2005/8/layout/hierarchy3"/>
    <dgm:cxn modelId="{F368F243-4FAC-470E-B383-742DFDA971D2}" type="presParOf" srcId="{52E02B17-3F8B-4462-AFD2-86AE1D74F53C}" destId="{0F3FAEE2-0F7D-497B-AC82-37C77806F543}" srcOrd="0" destOrd="0" presId="urn:microsoft.com/office/officeart/2005/8/layout/hierarchy3"/>
    <dgm:cxn modelId="{E59CCE65-FDC9-49A3-A420-7591CEAA2515}" type="presParOf" srcId="{52E02B17-3F8B-4462-AFD2-86AE1D74F53C}" destId="{7F3A1137-3CA3-4112-99EE-A8B7BB766468}" srcOrd="1" destOrd="0" presId="urn:microsoft.com/office/officeart/2005/8/layout/hierarchy3"/>
    <dgm:cxn modelId="{88513BD7-1B52-44FA-99BC-014DE7505A3F}" type="presParOf" srcId="{52E02B17-3F8B-4462-AFD2-86AE1D74F53C}" destId="{AD5AFF83-381F-4335-88B5-0CC82EFFEDA2}" srcOrd="2" destOrd="0" presId="urn:microsoft.com/office/officeart/2005/8/layout/hierarchy3"/>
    <dgm:cxn modelId="{30EF6062-A361-4406-B686-4C07934F4CFD}" type="presParOf" srcId="{52E02B17-3F8B-4462-AFD2-86AE1D74F53C}" destId="{67623250-50C4-4316-926D-4FA490069B53}" srcOrd="3" destOrd="0" presId="urn:microsoft.com/office/officeart/2005/8/layout/hierarchy3"/>
    <dgm:cxn modelId="{A3E2BA89-7D9E-47AB-811E-699E6C31C4AA}" type="presParOf" srcId="{52E02B17-3F8B-4462-AFD2-86AE1D74F53C}" destId="{971D789F-0585-414B-84B7-A3D531969CDC}" srcOrd="4" destOrd="0" presId="urn:microsoft.com/office/officeart/2005/8/layout/hierarchy3"/>
    <dgm:cxn modelId="{59151E7C-426B-46D8-AD3D-A25635837359}" type="presParOf" srcId="{52E02B17-3F8B-4462-AFD2-86AE1D74F53C}" destId="{8920D3B4-62B3-4AFD-B06F-9A23B32951D9}" srcOrd="5" destOrd="0" presId="urn:microsoft.com/office/officeart/2005/8/layout/hierarchy3"/>
    <dgm:cxn modelId="{164DD6BA-CC3B-4102-86E4-409117F61469}" type="presParOf" srcId="{B49D0C06-4634-44F4-B5A8-FCAACB9F9CC7}" destId="{5F11A76B-9890-4F13-9971-90194A25CA7E}" srcOrd="2" destOrd="0" presId="urn:microsoft.com/office/officeart/2005/8/layout/hierarchy3"/>
    <dgm:cxn modelId="{6F5C70C2-AEB8-4C13-B86B-22B9E7F19C6E}" type="presParOf" srcId="{5F11A76B-9890-4F13-9971-90194A25CA7E}" destId="{A538FC2D-2A9B-4F73-9946-8C91D83AA08A}" srcOrd="0" destOrd="0" presId="urn:microsoft.com/office/officeart/2005/8/layout/hierarchy3"/>
    <dgm:cxn modelId="{CE58BC2C-6D79-486F-8B1D-27D9FB48DF5B}" type="presParOf" srcId="{A538FC2D-2A9B-4F73-9946-8C91D83AA08A}" destId="{97B7244F-05B0-467C-9E20-1528005DD5AF}" srcOrd="0" destOrd="0" presId="urn:microsoft.com/office/officeart/2005/8/layout/hierarchy3"/>
    <dgm:cxn modelId="{559375FC-1ED5-47E8-B9BA-C6CB1DF64A9C}" type="presParOf" srcId="{A538FC2D-2A9B-4F73-9946-8C91D83AA08A}" destId="{0ACF215B-753C-4352-AC26-AF98DDA1C221}" srcOrd="1" destOrd="0" presId="urn:microsoft.com/office/officeart/2005/8/layout/hierarchy3"/>
    <dgm:cxn modelId="{60D92EF5-2621-430E-AB23-4AF8814635EB}" type="presParOf" srcId="{5F11A76B-9890-4F13-9971-90194A25CA7E}" destId="{A5E50EFF-D8D1-4937-BC4B-59F70F9F16E9}" srcOrd="1" destOrd="0" presId="urn:microsoft.com/office/officeart/2005/8/layout/hierarchy3"/>
    <dgm:cxn modelId="{654261A0-6895-42B9-BF8D-3C4BD64A8282}" type="presParOf" srcId="{A5E50EFF-D8D1-4937-BC4B-59F70F9F16E9}" destId="{322B4164-CEEF-4399-884B-FE062592A96A}" srcOrd="0" destOrd="0" presId="urn:microsoft.com/office/officeart/2005/8/layout/hierarchy3"/>
    <dgm:cxn modelId="{6265D223-A3D1-4FBA-9B65-6DFC7CA3F883}" type="presParOf" srcId="{A5E50EFF-D8D1-4937-BC4B-59F70F9F16E9}" destId="{0E23993E-A953-49D4-BB8F-01F28F88A407}" srcOrd="1" destOrd="0" presId="urn:microsoft.com/office/officeart/2005/8/layout/hierarchy3"/>
    <dgm:cxn modelId="{62DF2AB0-6151-4B7A-97A6-6B185D0A2F77}" type="presParOf" srcId="{A5E50EFF-D8D1-4937-BC4B-59F70F9F16E9}" destId="{B73DC94F-9783-4C57-B7AF-6A321BB8E5F8}" srcOrd="2" destOrd="0" presId="urn:microsoft.com/office/officeart/2005/8/layout/hierarchy3"/>
    <dgm:cxn modelId="{AB21A3E4-B725-480C-BFD6-07BAD9B8D899}" type="presParOf" srcId="{A5E50EFF-D8D1-4937-BC4B-59F70F9F16E9}" destId="{845ED438-5392-4DE1-A7C4-59509DBCC60D}" srcOrd="3" destOrd="0" presId="urn:microsoft.com/office/officeart/2005/8/layout/hierarchy3"/>
    <dgm:cxn modelId="{F9B7D195-E3DD-49C9-B103-8BDF8E20CBA9}" type="presParOf" srcId="{A5E50EFF-D8D1-4937-BC4B-59F70F9F16E9}" destId="{99DF2FE7-AD38-481D-A620-6224276BD86E}" srcOrd="4" destOrd="0" presId="urn:microsoft.com/office/officeart/2005/8/layout/hierarchy3"/>
    <dgm:cxn modelId="{060726E7-A882-4234-BEEE-1E8B4939E6EC}" type="presParOf" srcId="{A5E50EFF-D8D1-4937-BC4B-59F70F9F16E9}" destId="{79F1A36E-CBB4-4425-8CEF-477E9F3AA211}" srcOrd="5" destOrd="0" presId="urn:microsoft.com/office/officeart/2005/8/layout/hierarchy3"/>
    <dgm:cxn modelId="{CD8249D6-9212-4586-A210-C31500BCCA1F}" type="presParOf" srcId="{A5E50EFF-D8D1-4937-BC4B-59F70F9F16E9}" destId="{79F0F381-F53A-4B7E-8AAA-AC91DCB5DBF3}" srcOrd="6" destOrd="0" presId="urn:microsoft.com/office/officeart/2005/8/layout/hierarchy3"/>
    <dgm:cxn modelId="{52CB1313-03C9-4A21-B317-DF815331643B}" type="presParOf" srcId="{A5E50EFF-D8D1-4937-BC4B-59F70F9F16E9}" destId="{0181E747-B2A8-4294-97B6-88F7EF5A7950}" srcOrd="7" destOrd="0" presId="urn:microsoft.com/office/officeart/2005/8/layout/hierarchy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6E411-3628-4661-ABDC-80D44DD8052C}">
      <dgm:prSet phldrT="[Texto]" custT="1"/>
      <dgm:spPr/>
      <dgm:t>
        <a:bodyPr/>
        <a:lstStyle/>
        <a:p>
          <a:r>
            <a:rPr lang="es-ES" sz="1600" b="1" dirty="0" smtClean="0"/>
            <a:t>Preparación</a:t>
          </a:r>
          <a:endParaRPr lang="es-ES" sz="1600" dirty="0"/>
        </a:p>
      </dgm:t>
    </dgm:pt>
    <dgm:pt modelId="{14E4EB86-3E43-42F8-8ABE-FB313EB6CCD9}" type="parTrans" cxnId="{7240DFEC-D4C7-4D9B-B629-2C1F5B81C8D6}">
      <dgm:prSet/>
      <dgm:spPr/>
      <dgm:t>
        <a:bodyPr/>
        <a:lstStyle/>
        <a:p>
          <a:endParaRPr lang="es-ES" sz="1600"/>
        </a:p>
      </dgm:t>
    </dgm:pt>
    <dgm:pt modelId="{0D862360-AC78-48C6-996C-74E889F7B5E4}" type="sibTrans" cxnId="{7240DFEC-D4C7-4D9B-B629-2C1F5B81C8D6}">
      <dgm:prSet/>
      <dgm:spPr/>
      <dgm:t>
        <a:bodyPr/>
        <a:lstStyle/>
        <a:p>
          <a:endParaRPr lang="es-ES" sz="1600"/>
        </a:p>
      </dgm:t>
    </dgm:pt>
    <dgm:pt modelId="{DF3F68F1-BA0A-4432-A2B1-DAFB0845F0DB}">
      <dgm:prSet phldrT="[Texto]" custT="1"/>
      <dgm:spPr/>
      <dgm:t>
        <a:bodyPr/>
        <a:lstStyle/>
        <a:p>
          <a:r>
            <a:rPr lang="es-MX" sz="1600" dirty="0" smtClean="0"/>
            <a:t>Similar a líquidos</a:t>
          </a:r>
          <a:endParaRPr lang="es-ES" sz="1600" dirty="0"/>
        </a:p>
      </dgm:t>
    </dgm:pt>
    <dgm:pt modelId="{57532CE3-0D11-4BEE-8D59-AF95D0AEB1F2}" type="parTrans" cxnId="{0EC2A009-2D15-4258-9FAC-DF795B7B25C7}">
      <dgm:prSet/>
      <dgm:spPr/>
      <dgm:t>
        <a:bodyPr/>
        <a:lstStyle/>
        <a:p>
          <a:endParaRPr lang="es-ES" sz="1600"/>
        </a:p>
      </dgm:t>
    </dgm:pt>
    <dgm:pt modelId="{35FA132C-3E87-41EC-B225-CB7046E4E697}" type="sibTrans" cxnId="{0EC2A009-2D15-4258-9FAC-DF795B7B25C7}">
      <dgm:prSet/>
      <dgm:spPr/>
      <dgm:t>
        <a:bodyPr/>
        <a:lstStyle/>
        <a:p>
          <a:endParaRPr lang="es-ES" sz="1600"/>
        </a:p>
      </dgm:t>
    </dgm:pt>
    <dgm:pt modelId="{7E8D5029-C4B9-4B88-A593-C96DD92B5D63}">
      <dgm:prSet phldrT="[Texto]" custT="1"/>
      <dgm:spPr/>
      <dgm:t>
        <a:bodyPr/>
        <a:lstStyle/>
        <a:p>
          <a:r>
            <a:rPr lang="es-MX" sz="1600" dirty="0" smtClean="0"/>
            <a:t>Carga y liofilizado</a:t>
          </a:r>
          <a:endParaRPr lang="es-ES" sz="1600" dirty="0"/>
        </a:p>
      </dgm:t>
    </dgm:pt>
    <dgm:pt modelId="{5B125546-CA11-4591-A92C-E03D1403FD32}" type="parTrans" cxnId="{B2B61E31-733E-45A9-B553-68028DDD4F5F}">
      <dgm:prSet/>
      <dgm:spPr/>
      <dgm:t>
        <a:bodyPr/>
        <a:lstStyle/>
        <a:p>
          <a:endParaRPr lang="es-ES" sz="1600"/>
        </a:p>
      </dgm:t>
    </dgm:pt>
    <dgm:pt modelId="{5B0D7AF2-0C2C-4EAD-9CE1-84DC9D793C71}" type="sibTrans" cxnId="{B2B61E31-733E-45A9-B553-68028DDD4F5F}">
      <dgm:prSet/>
      <dgm:spPr/>
      <dgm:t>
        <a:bodyPr/>
        <a:lstStyle/>
        <a:p>
          <a:endParaRPr lang="es-ES" sz="1600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MX" sz="1600" dirty="0" smtClean="0"/>
            <a:t>Carga y descarga tiempo reducido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620C78D3-5413-47CE-9EB3-97D065ED31CE}">
      <dgm:prSet phldrT="[Texto]" custT="1"/>
      <dgm:spPr/>
      <dgm:t>
        <a:bodyPr/>
        <a:lstStyle/>
        <a:p>
          <a:r>
            <a:rPr lang="es-MX" sz="1600" dirty="0" smtClean="0"/>
            <a:t>Taponado y cierre</a:t>
          </a:r>
          <a:endParaRPr lang="es-ES" sz="1600" dirty="0"/>
        </a:p>
      </dgm:t>
    </dgm:pt>
    <dgm:pt modelId="{6972D2E0-D363-4342-8C3B-034DC10FD837}" type="parTrans" cxnId="{6FA9CE12-FDF4-4DDF-96E4-E016FB44468D}">
      <dgm:prSet/>
      <dgm:spPr/>
      <dgm:t>
        <a:bodyPr/>
        <a:lstStyle/>
        <a:p>
          <a:endParaRPr lang="es-ES" sz="1600"/>
        </a:p>
      </dgm:t>
    </dgm:pt>
    <dgm:pt modelId="{98A3896E-DD81-49C3-A40C-EBB18A78FF60}" type="sibTrans" cxnId="{6FA9CE12-FDF4-4DDF-96E4-E016FB44468D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Ventajas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Medio no congelado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Desventajas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Simulación incompleta</a:t>
          </a:r>
          <a:endParaRPr lang="es-ES" sz="1600" dirty="0"/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C6E3E5F2-FD7D-456C-8F55-2F8173742A56}">
      <dgm:prSet phldrT="[Texto]" custT="1"/>
      <dgm:spPr/>
      <dgm:t>
        <a:bodyPr/>
        <a:lstStyle/>
        <a:p>
          <a:r>
            <a:rPr lang="es-MX" sz="1600" dirty="0" smtClean="0"/>
            <a:t>Transporte</a:t>
          </a:r>
          <a:endParaRPr lang="es-ES" sz="1600" dirty="0"/>
        </a:p>
      </dgm:t>
    </dgm:pt>
    <dgm:pt modelId="{01C249DA-3310-4BD7-9F6F-9485DC34F13C}" type="parTrans" cxnId="{F1F7ABBA-21AE-4D87-9958-6FBDA826DB9A}">
      <dgm:prSet/>
      <dgm:spPr/>
      <dgm:t>
        <a:bodyPr/>
        <a:lstStyle/>
        <a:p>
          <a:endParaRPr lang="es-ES" sz="1600"/>
        </a:p>
      </dgm:t>
    </dgm:pt>
    <dgm:pt modelId="{502FE130-56A8-4643-B0D8-7613912AC51F}" type="sibTrans" cxnId="{F1F7ABBA-21AE-4D87-9958-6FBDA826DB9A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Aplicar vacio sin </a:t>
          </a:r>
          <a:r>
            <a:rPr lang="es-MX" sz="1600" dirty="0" err="1" smtClean="0"/>
            <a:t>ebullir</a:t>
          </a:r>
          <a:r>
            <a:rPr lang="es-MX" sz="1600" dirty="0" smtClean="0"/>
            <a:t> medio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Mantener tiempo </a:t>
          </a:r>
          <a:r>
            <a:rPr lang="es-MX" sz="1600" dirty="0" smtClean="0">
              <a:solidFill>
                <a:srgbClr val="FF0000"/>
              </a:solidFill>
            </a:rPr>
            <a:t>REDUCIDO</a:t>
          </a:r>
          <a:endParaRPr lang="es-ES" sz="1600" dirty="0">
            <a:solidFill>
              <a:srgbClr val="FF0000"/>
            </a:solidFill>
          </a:endParaRPr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Concentración en carga y sellado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Envases llenados </a:t>
          </a:r>
          <a:r>
            <a:rPr lang="es-MX" sz="1600" dirty="0" err="1" smtClean="0"/>
            <a:t>semi</a:t>
          </a:r>
          <a:r>
            <a:rPr lang="es-MX" sz="1600" dirty="0" smtClean="0"/>
            <a:t> tapados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47D8FF1D-313B-4134-B465-EEFB58DBB407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Tapar completamente e incubar</a:t>
          </a:r>
          <a:endParaRPr lang="es-ES" sz="1600" b="1" dirty="0">
            <a:solidFill>
              <a:srgbClr val="FF0000"/>
            </a:solidFill>
          </a:endParaRPr>
        </a:p>
      </dgm:t>
    </dgm:pt>
    <dgm:pt modelId="{DD8CE460-99ED-4961-B941-1F3601DFC56A}" type="parTrans" cxnId="{B3BBCF7E-E8B6-4A29-A9C3-222CA4F5C422}">
      <dgm:prSet/>
      <dgm:spPr/>
      <dgm:t>
        <a:bodyPr/>
        <a:lstStyle/>
        <a:p>
          <a:endParaRPr lang="es-ES"/>
        </a:p>
      </dgm:t>
    </dgm:pt>
    <dgm:pt modelId="{6442A2E9-50CB-4253-A9BD-E6DA25F674CF}" type="sibTrans" cxnId="{B3BBCF7E-E8B6-4A29-A9C3-222CA4F5C422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1B5DF3-70FF-4828-8EAB-97BA653D377C}" type="pres">
      <dgm:prSet presAssocID="{5C56E411-3628-4661-ABDC-80D44DD8052C}" presName="root" presStyleCnt="0"/>
      <dgm:spPr/>
    </dgm:pt>
    <dgm:pt modelId="{23BFC246-F90E-4A64-B62E-85F77E5D8A28}" type="pres">
      <dgm:prSet presAssocID="{5C56E411-3628-4661-ABDC-80D44DD8052C}" presName="rootComposite" presStyleCnt="0"/>
      <dgm:spPr/>
    </dgm:pt>
    <dgm:pt modelId="{7D7D016D-D110-4AC6-BF07-79A4DCCEDAA2}" type="pres">
      <dgm:prSet presAssocID="{5C56E411-3628-4661-ABDC-80D44DD8052C}" presName="rootText" presStyleLbl="node1" presStyleIdx="0" presStyleCnt="4" custScaleX="202536"/>
      <dgm:spPr/>
      <dgm:t>
        <a:bodyPr/>
        <a:lstStyle/>
        <a:p>
          <a:endParaRPr lang="es-ES"/>
        </a:p>
      </dgm:t>
    </dgm:pt>
    <dgm:pt modelId="{6CD7DC73-AF47-44C5-9B18-8692F3D639E4}" type="pres">
      <dgm:prSet presAssocID="{5C56E411-3628-4661-ABDC-80D44DD8052C}" presName="rootConnector" presStyleLbl="node1" presStyleIdx="0" presStyleCnt="4"/>
      <dgm:spPr/>
      <dgm:t>
        <a:bodyPr/>
        <a:lstStyle/>
        <a:p>
          <a:endParaRPr lang="es-ES"/>
        </a:p>
      </dgm:t>
    </dgm:pt>
    <dgm:pt modelId="{E4325774-0E04-4C34-A979-6E4D70FA0AAA}" type="pres">
      <dgm:prSet presAssocID="{5C56E411-3628-4661-ABDC-80D44DD8052C}" presName="childShape" presStyleCnt="0"/>
      <dgm:spPr/>
    </dgm:pt>
    <dgm:pt modelId="{3137F2DC-A4A1-48DA-A894-FA01A938EBF0}" type="pres">
      <dgm:prSet presAssocID="{57532CE3-0D11-4BEE-8D59-AF95D0AEB1F2}" presName="Name13" presStyleLbl="parChTrans1D2" presStyleIdx="0" presStyleCnt="11"/>
      <dgm:spPr/>
      <dgm:t>
        <a:bodyPr/>
        <a:lstStyle/>
        <a:p>
          <a:endParaRPr lang="es-ES"/>
        </a:p>
      </dgm:t>
    </dgm:pt>
    <dgm:pt modelId="{E9296E24-CDBB-47E7-A716-0ECB85113B30}" type="pres">
      <dgm:prSet presAssocID="{DF3F68F1-BA0A-4432-A2B1-DAFB0845F0DB}" presName="childText" presStyleLbl="bgAcc1" presStyleIdx="0" presStyleCnt="11" custScaleX="189687" custScaleY="241190" custLinFactNeighborY="112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557EB-4192-4EF4-97D2-7E5D78113B30}" type="pres">
      <dgm:prSet presAssocID="{01C249DA-3310-4BD7-9F6F-9485DC34F13C}" presName="Name13" presStyleLbl="parChTrans1D2" presStyleIdx="1" presStyleCnt="11"/>
      <dgm:spPr/>
      <dgm:t>
        <a:bodyPr/>
        <a:lstStyle/>
        <a:p>
          <a:endParaRPr lang="es-ES"/>
        </a:p>
      </dgm:t>
    </dgm:pt>
    <dgm:pt modelId="{D8032CA1-037A-4CF0-B73B-A1380A4BC322}" type="pres">
      <dgm:prSet presAssocID="{C6E3E5F2-FD7D-456C-8F55-2F8173742A56}" presName="childText" presStyleLbl="bgAcc1" presStyleIdx="1" presStyleCnt="11" custScaleX="191489" custLinFactNeighborY="32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105FA-4106-4C94-BFFA-DBCADE54B1FA}" type="pres">
      <dgm:prSet presAssocID="{5B125546-CA11-4591-A92C-E03D1403FD32}" presName="Name13" presStyleLbl="parChTrans1D2" presStyleIdx="2" presStyleCnt="11"/>
      <dgm:spPr/>
      <dgm:t>
        <a:bodyPr/>
        <a:lstStyle/>
        <a:p>
          <a:endParaRPr lang="es-ES"/>
        </a:p>
      </dgm:t>
    </dgm:pt>
    <dgm:pt modelId="{7E18ED37-A09B-4C49-ADF1-98E62E5DBA96}" type="pres">
      <dgm:prSet presAssocID="{7E8D5029-C4B9-4B88-A593-C96DD92B5D63}" presName="childText" presStyleLbl="bgAcc1" presStyleIdx="2" presStyleCnt="11" custScaleX="189687" custScaleY="153360" custLinFactNeighborY="541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653F5-85F9-46E0-84DE-3CFA05EDDD7A}" type="pres">
      <dgm:prSet presAssocID="{6972D2E0-D363-4342-8C3B-034DC10FD837}" presName="Name13" presStyleLbl="parChTrans1D2" presStyleIdx="3" presStyleCnt="11"/>
      <dgm:spPr/>
      <dgm:t>
        <a:bodyPr/>
        <a:lstStyle/>
        <a:p>
          <a:endParaRPr lang="es-ES"/>
        </a:p>
      </dgm:t>
    </dgm:pt>
    <dgm:pt modelId="{1F4C2732-86F9-4680-B288-6D901850D4BF}" type="pres">
      <dgm:prSet presAssocID="{620C78D3-5413-47CE-9EB3-97D065ED31CE}" presName="childText" presStyleLbl="bgAcc1" presStyleIdx="3" presStyleCnt="11" custScaleX="189687" custScaleY="153360" custLinFactNeighborY="660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1" presStyleCnt="4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1" presStyleCnt="4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4" presStyleCnt="11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4" presStyleCnt="11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5" presStyleCnt="11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5" presStyleCnt="11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6" presStyleCnt="11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6" presStyleCnt="11" custScaleX="191490" custScaleY="172044" custLinFactNeighborY="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61A42-B386-4451-930E-18E463F4E876}" type="pres">
      <dgm:prSet presAssocID="{DD8CE460-99ED-4961-B941-1F3601DFC56A}" presName="Name13" presStyleLbl="parChTrans1D2" presStyleIdx="7" presStyleCnt="11"/>
      <dgm:spPr/>
      <dgm:t>
        <a:bodyPr/>
        <a:lstStyle/>
        <a:p>
          <a:endParaRPr lang="es-ES"/>
        </a:p>
      </dgm:t>
    </dgm:pt>
    <dgm:pt modelId="{B7CDE989-D4EC-411B-9AB5-A6C89DE85385}" type="pres">
      <dgm:prSet presAssocID="{47D8FF1D-313B-4134-B465-EEFB58DBB407}" presName="childText" presStyleLbl="bgAcc1" presStyleIdx="7" presStyleCnt="11" custScaleX="191489" custScaleY="187831" custLinFactNeighborY="719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2" presStyleCnt="4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2" presStyleCnt="4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8" presStyleCnt="11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8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9" presStyleCnt="11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9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3" presStyleCnt="4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3" presStyleCnt="4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10" presStyleCnt="11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10" presStyleCnt="11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43342F-44C7-4D90-8DC3-B67EC1FDB657}" type="presOf" srcId="{590E25E5-D249-4D6F-AAE1-2EC03B6C2B1E}" destId="{0ACF215B-753C-4352-AC26-AF98DDA1C221}" srcOrd="1" destOrd="0" presId="urn:microsoft.com/office/officeart/2005/8/layout/hierarchy3"/>
    <dgm:cxn modelId="{7240DFEC-D4C7-4D9B-B629-2C1F5B81C8D6}" srcId="{B8F9CAB6-CC08-4D6C-8EF0-1408A5D6EAE2}" destId="{5C56E411-3628-4661-ABDC-80D44DD8052C}" srcOrd="0" destOrd="0" parTransId="{14E4EB86-3E43-42F8-8ABE-FB313EB6CCD9}" sibTransId="{0D862360-AC78-48C6-996C-74E889F7B5E4}"/>
    <dgm:cxn modelId="{1119E4AD-A783-4C37-9092-565A9133A2FE}" type="presOf" srcId="{B8F9CAB6-CC08-4D6C-8EF0-1408A5D6EAE2}" destId="{B49D0C06-4634-44F4-B5A8-FCAACB9F9CC7}" srcOrd="0" destOrd="0" presId="urn:microsoft.com/office/officeart/2005/8/layout/hierarchy3"/>
    <dgm:cxn modelId="{F1F7ABBA-21AE-4D87-9958-6FBDA826DB9A}" srcId="{5C56E411-3628-4661-ABDC-80D44DD8052C}" destId="{C6E3E5F2-FD7D-456C-8F55-2F8173742A56}" srcOrd="1" destOrd="0" parTransId="{01C249DA-3310-4BD7-9F6F-9485DC34F13C}" sibTransId="{502FE130-56A8-4643-B0D8-7613912AC51F}"/>
    <dgm:cxn modelId="{6263CDB4-42A7-41C0-AB00-FAB343709968}" type="presOf" srcId="{EED565A4-CC10-4E4F-BA3E-7146047B8187}" destId="{8920D3B4-62B3-4AFD-B06F-9A23B32951D9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60B51D4E-362F-4609-B5EF-3DA5CF3878BF}" type="presOf" srcId="{ECD73939-D934-4BED-ABDE-79415C654D19}" destId="{6E4D0C46-1ABC-44E7-8C8D-B0463113ADAA}" srcOrd="0" destOrd="0" presId="urn:microsoft.com/office/officeart/2005/8/layout/hierarchy3"/>
    <dgm:cxn modelId="{E519DC78-373B-430C-B89A-910FF4C13791}" type="presOf" srcId="{1F383CCD-EEBF-48FF-B074-B7879B3F9833}" destId="{B73DC94F-9783-4C57-B7AF-6A321BB8E5F8}" srcOrd="0" destOrd="0" presId="urn:microsoft.com/office/officeart/2005/8/layout/hierarchy3"/>
    <dgm:cxn modelId="{0EC2A009-2D15-4258-9FAC-DF795B7B25C7}" srcId="{5C56E411-3628-4661-ABDC-80D44DD8052C}" destId="{DF3F68F1-BA0A-4432-A2B1-DAFB0845F0DB}" srcOrd="0" destOrd="0" parTransId="{57532CE3-0D11-4BEE-8D59-AF95D0AEB1F2}" sibTransId="{35FA132C-3E87-41EC-B225-CB7046E4E697}"/>
    <dgm:cxn modelId="{B1434E67-7E9F-482A-B0A2-29A669487915}" srcId="{B8F9CAB6-CC08-4D6C-8EF0-1408A5D6EAE2}" destId="{A50323A1-A073-479A-9A82-6279E047927F}" srcOrd="3" destOrd="0" parTransId="{A6C9A8AC-F12F-411C-9EA9-ABA118BF0040}" sibTransId="{9614C0BB-76C1-4C3C-AF97-96D0428CF87C}"/>
    <dgm:cxn modelId="{8DB6E8C0-D47F-41F1-90FB-D8C4C7E47871}" type="presOf" srcId="{01C249DA-3310-4BD7-9F6F-9485DC34F13C}" destId="{308557EB-4192-4EF4-97D2-7E5D78113B30}" srcOrd="0" destOrd="0" presId="urn:microsoft.com/office/officeart/2005/8/layout/hierarchy3"/>
    <dgm:cxn modelId="{B2B61E31-733E-45A9-B553-68028DDD4F5F}" srcId="{5C56E411-3628-4661-ABDC-80D44DD8052C}" destId="{7E8D5029-C4B9-4B88-A593-C96DD92B5D63}" srcOrd="2" destOrd="0" parTransId="{5B125546-CA11-4591-A92C-E03D1403FD32}" sibTransId="{5B0D7AF2-0C2C-4EAD-9CE1-84DC9D793C71}"/>
    <dgm:cxn modelId="{810C9920-7793-40B5-8343-FB3E6AC9C30A}" type="presOf" srcId="{5B125546-CA11-4591-A92C-E03D1403FD32}" destId="{BE6105FA-4106-4C94-BFFA-DBCADE54B1FA}" srcOrd="0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C8D4C7B8-5B66-4A4A-ACD1-9E79C36356C2}" type="presOf" srcId="{E490C9DD-D472-4ADB-BE06-BBAD5CBEF180}" destId="{322B4164-CEEF-4399-884B-FE062592A96A}" srcOrd="0" destOrd="0" presId="urn:microsoft.com/office/officeart/2005/8/layout/hierarchy3"/>
    <dgm:cxn modelId="{B3BBCF7E-E8B6-4A29-A9C3-222CA4F5C422}" srcId="{ECD73939-D934-4BED-ABDE-79415C654D19}" destId="{47D8FF1D-313B-4134-B465-EEFB58DBB407}" srcOrd="3" destOrd="0" parTransId="{DD8CE460-99ED-4961-B941-1F3601DFC56A}" sibTransId="{6442A2E9-50CB-4253-A9BD-E6DA25F674CF}"/>
    <dgm:cxn modelId="{DAD33AB3-3F73-48EE-8EFC-4C36C52D60CA}" type="presOf" srcId="{A50323A1-A073-479A-9A82-6279E047927F}" destId="{3444345F-BD06-4B2A-A9AC-CD5FD54ACA85}" srcOrd="1" destOrd="0" presId="urn:microsoft.com/office/officeart/2005/8/layout/hierarchy3"/>
    <dgm:cxn modelId="{55C85D04-9300-4F9B-A8B1-F574CD1711DB}" type="presOf" srcId="{FCDF0546-BD7D-4A07-9ABA-1159B364688E}" destId="{67623250-50C4-4316-926D-4FA490069B53}" srcOrd="0" destOrd="0" presId="urn:microsoft.com/office/officeart/2005/8/layout/hierarchy3"/>
    <dgm:cxn modelId="{77F0DA82-9696-4DB5-837D-33F9880D3C59}" type="presOf" srcId="{79F5AFE5-7719-4F09-BD10-7DB1C3558A0F}" destId="{0E23993E-A953-49D4-BB8F-01F28F88A407}" srcOrd="0" destOrd="0" presId="urn:microsoft.com/office/officeart/2005/8/layout/hierarchy3"/>
    <dgm:cxn modelId="{598F09FF-D2BD-4F45-ADDE-2ABA8EE98D1A}" type="presOf" srcId="{A50323A1-A073-479A-9A82-6279E047927F}" destId="{2DE2E507-E6E8-4425-BC14-3C8C6317FF56}" srcOrd="0" destOrd="0" presId="urn:microsoft.com/office/officeart/2005/8/layout/hierarchy3"/>
    <dgm:cxn modelId="{B198ACA4-4811-4046-855D-EC40E34E62D1}" type="presOf" srcId="{5C56E411-3628-4661-ABDC-80D44DD8052C}" destId="{7D7D016D-D110-4AC6-BF07-79A4DCCEDAA2}" srcOrd="0" destOrd="0" presId="urn:microsoft.com/office/officeart/2005/8/layout/hierarchy3"/>
    <dgm:cxn modelId="{3CB417D1-BA57-4599-814B-2FB4640E84C5}" type="presOf" srcId="{47D8FF1D-313B-4134-B465-EEFB58DBB407}" destId="{B7CDE989-D4EC-411B-9AB5-A6C89DE85385}" srcOrd="0" destOrd="0" presId="urn:microsoft.com/office/officeart/2005/8/layout/hierarchy3"/>
    <dgm:cxn modelId="{8610D296-ED88-4AB7-8BD7-851EA8EC1E94}" srcId="{B8F9CAB6-CC08-4D6C-8EF0-1408A5D6EAE2}" destId="{ECD73939-D934-4BED-ABDE-79415C654D19}" srcOrd="1" destOrd="0" parTransId="{3548E43F-C474-49D7-AFDA-91E4183CD30E}" sibTransId="{CE202DD0-A7FB-4842-9570-593CAF63096F}"/>
    <dgm:cxn modelId="{4294511F-BD2E-47BD-98D5-1776F080DBF6}" type="presOf" srcId="{590E25E5-D249-4D6F-AAE1-2EC03B6C2B1E}" destId="{97B7244F-05B0-467C-9E20-1528005DD5AF}" srcOrd="0" destOrd="0" presId="urn:microsoft.com/office/officeart/2005/8/layout/hierarchy3"/>
    <dgm:cxn modelId="{F5AD2170-86EA-4869-9917-482FF091B3B1}" type="presOf" srcId="{7CD992F0-EA99-4FDA-A65D-17510C5AD1B2}" destId="{9970FCB8-99FE-4DF7-998D-585CA93A3099}" srcOrd="0" destOrd="0" presId="urn:microsoft.com/office/officeart/2005/8/layout/hierarchy3"/>
    <dgm:cxn modelId="{8B91D6C0-3061-4025-9BA0-36F1C2A42B2C}" type="presOf" srcId="{FC79D484-4C4C-425E-AB97-E7A26AEBA37E}" destId="{845ED438-5392-4DE1-A7C4-59509DBCC60D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61C1B8FE-4C88-4C66-8B01-75B6F773E829}" type="presOf" srcId="{ECD73939-D934-4BED-ABDE-79415C654D19}" destId="{318AA842-A5A1-466B-B48B-6F16E439ACD5}" srcOrd="1" destOrd="0" presId="urn:microsoft.com/office/officeart/2005/8/layout/hierarchy3"/>
    <dgm:cxn modelId="{A98A2E0F-7A64-485B-A8F3-B50B34557EF8}" type="presOf" srcId="{FBE85EDE-E076-4980-950D-E54DCB21FE4B}" destId="{18C49478-7F4F-44FB-9D43-87CE5AF1AE7E}" srcOrd="0" destOrd="0" presId="urn:microsoft.com/office/officeart/2005/8/layout/hierarchy3"/>
    <dgm:cxn modelId="{D694318A-9F18-4BEA-87FD-A8F7A5D69F8E}" type="presOf" srcId="{DD8CE460-99ED-4961-B941-1F3601DFC56A}" destId="{CEB61A42-B386-4451-930E-18E463F4E876}" srcOrd="0" destOrd="0" presId="urn:microsoft.com/office/officeart/2005/8/layout/hierarchy3"/>
    <dgm:cxn modelId="{8CC1D04B-6301-4302-BD98-9F2019C2A319}" type="presOf" srcId="{57532CE3-0D11-4BEE-8D59-AF95D0AEB1F2}" destId="{3137F2DC-A4A1-48DA-A894-FA01A938EBF0}" srcOrd="0" destOrd="0" presId="urn:microsoft.com/office/officeart/2005/8/layout/hierarchy3"/>
    <dgm:cxn modelId="{9CAC5976-F0D6-4B17-8493-EE89EB44E4A7}" type="presOf" srcId="{5E550E61-10FB-463F-8C36-84DAF0D24395}" destId="{AD5AFF83-381F-4335-88B5-0CC82EFFEDA2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B8231694-DBEA-40A0-AA26-4497CA48A30B}" srcId="{B8F9CAB6-CC08-4D6C-8EF0-1408A5D6EAE2}" destId="{590E25E5-D249-4D6F-AAE1-2EC03B6C2B1E}" srcOrd="2" destOrd="0" parTransId="{95C9C2D0-65F4-47E2-A975-6E4DF3BC65D1}" sibTransId="{5902D441-F091-4C5C-9CB1-54F6E1298867}"/>
    <dgm:cxn modelId="{A401D969-0AF9-433F-9781-F5F6117A19BC}" type="presOf" srcId="{6972D2E0-D363-4342-8C3B-034DC10FD837}" destId="{F81653F5-85F9-46E0-84DE-3CFA05EDDD7A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B2433D2E-F2D2-451A-9C8C-8D28B5994478}" type="presOf" srcId="{C5212337-D6BC-40DA-A0B0-974446CADEC3}" destId="{C2820E45-D458-4DD4-A564-3A22FD6B5C0B}" srcOrd="0" destOrd="0" presId="urn:microsoft.com/office/officeart/2005/8/layout/hierarchy3"/>
    <dgm:cxn modelId="{C57655DD-0279-46D8-8C37-38B73F85C071}" type="presOf" srcId="{620C78D3-5413-47CE-9EB3-97D065ED31CE}" destId="{1F4C2732-86F9-4680-B288-6D901850D4BF}" srcOrd="0" destOrd="0" presId="urn:microsoft.com/office/officeart/2005/8/layout/hierarchy3"/>
    <dgm:cxn modelId="{BB36DDF5-50C4-449F-9D1D-2052C4D2CA00}" type="presOf" srcId="{5C56E411-3628-4661-ABDC-80D44DD8052C}" destId="{6CD7DC73-AF47-44C5-9B18-8692F3D639E4}" srcOrd="1" destOrd="0" presId="urn:microsoft.com/office/officeart/2005/8/layout/hierarchy3"/>
    <dgm:cxn modelId="{84E6E576-444A-4E87-B88A-29BB4A0D0A60}" type="presOf" srcId="{DF3F68F1-BA0A-4432-A2B1-DAFB0845F0DB}" destId="{E9296E24-CDBB-47E7-A716-0ECB85113B30}" srcOrd="0" destOrd="0" presId="urn:microsoft.com/office/officeart/2005/8/layout/hierarchy3"/>
    <dgm:cxn modelId="{2F5F4960-C14C-4AD0-B11C-B41BCDAC3498}" type="presOf" srcId="{1361C75F-73BA-4AF9-B557-F313F6AE3735}" destId="{971D789F-0585-414B-84B7-A3D531969CDC}" srcOrd="0" destOrd="0" presId="urn:microsoft.com/office/officeart/2005/8/layout/hierarchy3"/>
    <dgm:cxn modelId="{3A6AC376-9C40-4DF5-8614-93917BD4836B}" type="presOf" srcId="{7E8D5029-C4B9-4B88-A593-C96DD92B5D63}" destId="{7E18ED37-A09B-4C49-ADF1-98E62E5DBA96}" srcOrd="0" destOrd="0" presId="urn:microsoft.com/office/officeart/2005/8/layout/hierarchy3"/>
    <dgm:cxn modelId="{6BA7177F-9EF5-4C6B-A39C-B0EF9757138D}" type="presOf" srcId="{58BA22A5-F589-4DA5-9729-091FE3271CE6}" destId="{BC4215A3-F226-4277-8318-66401F254CC4}" srcOrd="0" destOrd="0" presId="urn:microsoft.com/office/officeart/2005/8/layout/hierarchy3"/>
    <dgm:cxn modelId="{0EAC7998-2630-47C3-AC63-2CD940B98579}" type="presOf" srcId="{C6E3E5F2-FD7D-456C-8F55-2F8173742A56}" destId="{D8032CA1-037A-4CF0-B73B-A1380A4BC322}" srcOrd="0" destOrd="0" presId="urn:microsoft.com/office/officeart/2005/8/layout/hierarchy3"/>
    <dgm:cxn modelId="{6FA9CE12-FDF4-4DDF-96E4-E016FB44468D}" srcId="{5C56E411-3628-4661-ABDC-80D44DD8052C}" destId="{620C78D3-5413-47CE-9EB3-97D065ED31CE}" srcOrd="3" destOrd="0" parTransId="{6972D2E0-D363-4342-8C3B-034DC10FD837}" sibTransId="{98A3896E-DD81-49C3-A40C-EBB18A78FF60}"/>
    <dgm:cxn modelId="{264FBDBA-D924-4729-83AB-6C29E200DC46}" type="presParOf" srcId="{B49D0C06-4634-44F4-B5A8-FCAACB9F9CC7}" destId="{3C1B5DF3-70FF-4828-8EAB-97BA653D377C}" srcOrd="0" destOrd="0" presId="urn:microsoft.com/office/officeart/2005/8/layout/hierarchy3"/>
    <dgm:cxn modelId="{4D9358F2-AA4E-466B-8D6C-6528D181F277}" type="presParOf" srcId="{3C1B5DF3-70FF-4828-8EAB-97BA653D377C}" destId="{23BFC246-F90E-4A64-B62E-85F77E5D8A28}" srcOrd="0" destOrd="0" presId="urn:microsoft.com/office/officeart/2005/8/layout/hierarchy3"/>
    <dgm:cxn modelId="{CAA29FE2-AF58-427F-9D51-AC9103C00CF4}" type="presParOf" srcId="{23BFC246-F90E-4A64-B62E-85F77E5D8A28}" destId="{7D7D016D-D110-4AC6-BF07-79A4DCCEDAA2}" srcOrd="0" destOrd="0" presId="urn:microsoft.com/office/officeart/2005/8/layout/hierarchy3"/>
    <dgm:cxn modelId="{DC64BD2F-07A9-462F-9EF4-777AE0F79E66}" type="presParOf" srcId="{23BFC246-F90E-4A64-B62E-85F77E5D8A28}" destId="{6CD7DC73-AF47-44C5-9B18-8692F3D639E4}" srcOrd="1" destOrd="0" presId="urn:microsoft.com/office/officeart/2005/8/layout/hierarchy3"/>
    <dgm:cxn modelId="{6D12B866-407B-4516-819A-DD25D09EC95E}" type="presParOf" srcId="{3C1B5DF3-70FF-4828-8EAB-97BA653D377C}" destId="{E4325774-0E04-4C34-A979-6E4D70FA0AAA}" srcOrd="1" destOrd="0" presId="urn:microsoft.com/office/officeart/2005/8/layout/hierarchy3"/>
    <dgm:cxn modelId="{522606EE-2A19-4090-85F4-7CFED17C8863}" type="presParOf" srcId="{E4325774-0E04-4C34-A979-6E4D70FA0AAA}" destId="{3137F2DC-A4A1-48DA-A894-FA01A938EBF0}" srcOrd="0" destOrd="0" presId="urn:microsoft.com/office/officeart/2005/8/layout/hierarchy3"/>
    <dgm:cxn modelId="{1FA65D2B-B259-4F7F-B4B7-32DED948F9DD}" type="presParOf" srcId="{E4325774-0E04-4C34-A979-6E4D70FA0AAA}" destId="{E9296E24-CDBB-47E7-A716-0ECB85113B30}" srcOrd="1" destOrd="0" presId="urn:microsoft.com/office/officeart/2005/8/layout/hierarchy3"/>
    <dgm:cxn modelId="{67DBA2FE-6CD6-44CA-9908-ECC4CBBBB329}" type="presParOf" srcId="{E4325774-0E04-4C34-A979-6E4D70FA0AAA}" destId="{308557EB-4192-4EF4-97D2-7E5D78113B30}" srcOrd="2" destOrd="0" presId="urn:microsoft.com/office/officeart/2005/8/layout/hierarchy3"/>
    <dgm:cxn modelId="{77FCE95D-B8C8-40AF-A846-C3F834737688}" type="presParOf" srcId="{E4325774-0E04-4C34-A979-6E4D70FA0AAA}" destId="{D8032CA1-037A-4CF0-B73B-A1380A4BC322}" srcOrd="3" destOrd="0" presId="urn:microsoft.com/office/officeart/2005/8/layout/hierarchy3"/>
    <dgm:cxn modelId="{723E9514-C98F-490F-B9CA-FAF229879DAF}" type="presParOf" srcId="{E4325774-0E04-4C34-A979-6E4D70FA0AAA}" destId="{BE6105FA-4106-4C94-BFFA-DBCADE54B1FA}" srcOrd="4" destOrd="0" presId="urn:microsoft.com/office/officeart/2005/8/layout/hierarchy3"/>
    <dgm:cxn modelId="{08AFD367-C74C-47A7-B02B-EF49854FF3ED}" type="presParOf" srcId="{E4325774-0E04-4C34-A979-6E4D70FA0AAA}" destId="{7E18ED37-A09B-4C49-ADF1-98E62E5DBA96}" srcOrd="5" destOrd="0" presId="urn:microsoft.com/office/officeart/2005/8/layout/hierarchy3"/>
    <dgm:cxn modelId="{084AA84B-7324-4EB7-959C-43F82D71EA3D}" type="presParOf" srcId="{E4325774-0E04-4C34-A979-6E4D70FA0AAA}" destId="{F81653F5-85F9-46E0-84DE-3CFA05EDDD7A}" srcOrd="6" destOrd="0" presId="urn:microsoft.com/office/officeart/2005/8/layout/hierarchy3"/>
    <dgm:cxn modelId="{16EE1A10-E119-4D4C-91C1-49B8FDCCE767}" type="presParOf" srcId="{E4325774-0E04-4C34-A979-6E4D70FA0AAA}" destId="{1F4C2732-86F9-4680-B288-6D901850D4BF}" srcOrd="7" destOrd="0" presId="urn:microsoft.com/office/officeart/2005/8/layout/hierarchy3"/>
    <dgm:cxn modelId="{6BEEBC94-9DA1-493A-A8B4-22291741199E}" type="presParOf" srcId="{B49D0C06-4634-44F4-B5A8-FCAACB9F9CC7}" destId="{72CAE694-C46F-4456-B650-16815BB488C2}" srcOrd="1" destOrd="0" presId="urn:microsoft.com/office/officeart/2005/8/layout/hierarchy3"/>
    <dgm:cxn modelId="{24AA4030-56DF-4F9E-B532-D2DE567B53AF}" type="presParOf" srcId="{72CAE694-C46F-4456-B650-16815BB488C2}" destId="{6D81F74F-91D3-484C-96B5-35995C167632}" srcOrd="0" destOrd="0" presId="urn:microsoft.com/office/officeart/2005/8/layout/hierarchy3"/>
    <dgm:cxn modelId="{CD517F70-01B8-4718-B076-1529B6442195}" type="presParOf" srcId="{6D81F74F-91D3-484C-96B5-35995C167632}" destId="{6E4D0C46-1ABC-44E7-8C8D-B0463113ADAA}" srcOrd="0" destOrd="0" presId="urn:microsoft.com/office/officeart/2005/8/layout/hierarchy3"/>
    <dgm:cxn modelId="{85C2DFE1-2915-4E9F-BFD9-858397197A4C}" type="presParOf" srcId="{6D81F74F-91D3-484C-96B5-35995C167632}" destId="{318AA842-A5A1-466B-B48B-6F16E439ACD5}" srcOrd="1" destOrd="0" presId="urn:microsoft.com/office/officeart/2005/8/layout/hierarchy3"/>
    <dgm:cxn modelId="{0315952C-E318-4694-B9E2-BD40F0ADB2D2}" type="presParOf" srcId="{72CAE694-C46F-4456-B650-16815BB488C2}" destId="{52E02B17-3F8B-4462-AFD2-86AE1D74F53C}" srcOrd="1" destOrd="0" presId="urn:microsoft.com/office/officeart/2005/8/layout/hierarchy3"/>
    <dgm:cxn modelId="{53BFD43E-CC9A-4010-A9C7-3BF9F03D9AC7}" type="presParOf" srcId="{52E02B17-3F8B-4462-AFD2-86AE1D74F53C}" destId="{18C49478-7F4F-44FB-9D43-87CE5AF1AE7E}" srcOrd="0" destOrd="0" presId="urn:microsoft.com/office/officeart/2005/8/layout/hierarchy3"/>
    <dgm:cxn modelId="{D2B16CF8-B9E2-4C62-8A79-FB8242428383}" type="presParOf" srcId="{52E02B17-3F8B-4462-AFD2-86AE1D74F53C}" destId="{BC4215A3-F226-4277-8318-66401F254CC4}" srcOrd="1" destOrd="0" presId="urn:microsoft.com/office/officeart/2005/8/layout/hierarchy3"/>
    <dgm:cxn modelId="{5359AEEC-4C70-4F20-BA87-3FD3FAF00A8D}" type="presParOf" srcId="{52E02B17-3F8B-4462-AFD2-86AE1D74F53C}" destId="{AD5AFF83-381F-4335-88B5-0CC82EFFEDA2}" srcOrd="2" destOrd="0" presId="urn:microsoft.com/office/officeart/2005/8/layout/hierarchy3"/>
    <dgm:cxn modelId="{95977FC3-9306-432D-8DA6-4DDFE48D9FE4}" type="presParOf" srcId="{52E02B17-3F8B-4462-AFD2-86AE1D74F53C}" destId="{67623250-50C4-4316-926D-4FA490069B53}" srcOrd="3" destOrd="0" presId="urn:microsoft.com/office/officeart/2005/8/layout/hierarchy3"/>
    <dgm:cxn modelId="{EFAD82E5-E26C-4DC2-A2BF-4585EE57204A}" type="presParOf" srcId="{52E02B17-3F8B-4462-AFD2-86AE1D74F53C}" destId="{971D789F-0585-414B-84B7-A3D531969CDC}" srcOrd="4" destOrd="0" presId="urn:microsoft.com/office/officeart/2005/8/layout/hierarchy3"/>
    <dgm:cxn modelId="{36E5ECDC-77C3-42B0-B99B-A597C8118817}" type="presParOf" srcId="{52E02B17-3F8B-4462-AFD2-86AE1D74F53C}" destId="{8920D3B4-62B3-4AFD-B06F-9A23B32951D9}" srcOrd="5" destOrd="0" presId="urn:microsoft.com/office/officeart/2005/8/layout/hierarchy3"/>
    <dgm:cxn modelId="{533DE6A6-6166-46E9-8650-65A49D5095DC}" type="presParOf" srcId="{52E02B17-3F8B-4462-AFD2-86AE1D74F53C}" destId="{CEB61A42-B386-4451-930E-18E463F4E876}" srcOrd="6" destOrd="0" presId="urn:microsoft.com/office/officeart/2005/8/layout/hierarchy3"/>
    <dgm:cxn modelId="{2FB229C0-A856-468A-B358-0E96D2BFF6C1}" type="presParOf" srcId="{52E02B17-3F8B-4462-AFD2-86AE1D74F53C}" destId="{B7CDE989-D4EC-411B-9AB5-A6C89DE85385}" srcOrd="7" destOrd="0" presId="urn:microsoft.com/office/officeart/2005/8/layout/hierarchy3"/>
    <dgm:cxn modelId="{2AB7306E-6823-4F71-B827-CF29188F668E}" type="presParOf" srcId="{B49D0C06-4634-44F4-B5A8-FCAACB9F9CC7}" destId="{5F11A76B-9890-4F13-9971-90194A25CA7E}" srcOrd="2" destOrd="0" presId="urn:microsoft.com/office/officeart/2005/8/layout/hierarchy3"/>
    <dgm:cxn modelId="{F2C66C45-4BDD-427E-8516-E17671D3C320}" type="presParOf" srcId="{5F11A76B-9890-4F13-9971-90194A25CA7E}" destId="{A538FC2D-2A9B-4F73-9946-8C91D83AA08A}" srcOrd="0" destOrd="0" presId="urn:microsoft.com/office/officeart/2005/8/layout/hierarchy3"/>
    <dgm:cxn modelId="{4670C8D0-AD96-4EB0-9299-D16E306D0804}" type="presParOf" srcId="{A538FC2D-2A9B-4F73-9946-8C91D83AA08A}" destId="{97B7244F-05B0-467C-9E20-1528005DD5AF}" srcOrd="0" destOrd="0" presId="urn:microsoft.com/office/officeart/2005/8/layout/hierarchy3"/>
    <dgm:cxn modelId="{C963CFF6-53E0-4F85-88F8-0AFC59041B7F}" type="presParOf" srcId="{A538FC2D-2A9B-4F73-9946-8C91D83AA08A}" destId="{0ACF215B-753C-4352-AC26-AF98DDA1C221}" srcOrd="1" destOrd="0" presId="urn:microsoft.com/office/officeart/2005/8/layout/hierarchy3"/>
    <dgm:cxn modelId="{03C6301A-CCB1-4AAB-87FE-464CE9FDBC40}" type="presParOf" srcId="{5F11A76B-9890-4F13-9971-90194A25CA7E}" destId="{A5E50EFF-D8D1-4937-BC4B-59F70F9F16E9}" srcOrd="1" destOrd="0" presId="urn:microsoft.com/office/officeart/2005/8/layout/hierarchy3"/>
    <dgm:cxn modelId="{4BFF464C-8D97-4391-BCFB-CA52F5AFCF03}" type="presParOf" srcId="{A5E50EFF-D8D1-4937-BC4B-59F70F9F16E9}" destId="{322B4164-CEEF-4399-884B-FE062592A96A}" srcOrd="0" destOrd="0" presId="urn:microsoft.com/office/officeart/2005/8/layout/hierarchy3"/>
    <dgm:cxn modelId="{6508C70D-00B7-453C-A206-64A3FF900DCA}" type="presParOf" srcId="{A5E50EFF-D8D1-4937-BC4B-59F70F9F16E9}" destId="{0E23993E-A953-49D4-BB8F-01F28F88A407}" srcOrd="1" destOrd="0" presId="urn:microsoft.com/office/officeart/2005/8/layout/hierarchy3"/>
    <dgm:cxn modelId="{2AB33511-5E82-40ED-BA9F-38F88304ED2F}" type="presParOf" srcId="{A5E50EFF-D8D1-4937-BC4B-59F70F9F16E9}" destId="{B73DC94F-9783-4C57-B7AF-6A321BB8E5F8}" srcOrd="2" destOrd="0" presId="urn:microsoft.com/office/officeart/2005/8/layout/hierarchy3"/>
    <dgm:cxn modelId="{161F3D96-AA4A-47B7-8267-8E9F8BE6E299}" type="presParOf" srcId="{A5E50EFF-D8D1-4937-BC4B-59F70F9F16E9}" destId="{845ED438-5392-4DE1-A7C4-59509DBCC60D}" srcOrd="3" destOrd="0" presId="urn:microsoft.com/office/officeart/2005/8/layout/hierarchy3"/>
    <dgm:cxn modelId="{1381DCC3-4439-422C-AC9B-F17721E80D1D}" type="presParOf" srcId="{B49D0C06-4634-44F4-B5A8-FCAACB9F9CC7}" destId="{FE3AA47E-4C2C-49CF-A310-012CFC798805}" srcOrd="3" destOrd="0" presId="urn:microsoft.com/office/officeart/2005/8/layout/hierarchy3"/>
    <dgm:cxn modelId="{9C3087C4-E4AF-49F3-8C63-46D76815B9F6}" type="presParOf" srcId="{FE3AA47E-4C2C-49CF-A310-012CFC798805}" destId="{4981B330-2071-4F09-8B26-04BE9084831D}" srcOrd="0" destOrd="0" presId="urn:microsoft.com/office/officeart/2005/8/layout/hierarchy3"/>
    <dgm:cxn modelId="{50EA43D6-ED6C-49A3-92AD-ABD43886C0B5}" type="presParOf" srcId="{4981B330-2071-4F09-8B26-04BE9084831D}" destId="{2DE2E507-E6E8-4425-BC14-3C8C6317FF56}" srcOrd="0" destOrd="0" presId="urn:microsoft.com/office/officeart/2005/8/layout/hierarchy3"/>
    <dgm:cxn modelId="{F3EDB7FB-AEE5-4334-9091-81C721563FFF}" type="presParOf" srcId="{4981B330-2071-4F09-8B26-04BE9084831D}" destId="{3444345F-BD06-4B2A-A9AC-CD5FD54ACA85}" srcOrd="1" destOrd="0" presId="urn:microsoft.com/office/officeart/2005/8/layout/hierarchy3"/>
    <dgm:cxn modelId="{AC1BD4F6-66CE-4DC2-969B-F1AC5FD7BE65}" type="presParOf" srcId="{FE3AA47E-4C2C-49CF-A310-012CFC798805}" destId="{43EE79D2-0625-41B9-AF74-C81A4996C3BC}" srcOrd="1" destOrd="0" presId="urn:microsoft.com/office/officeart/2005/8/layout/hierarchy3"/>
    <dgm:cxn modelId="{4866B463-926E-48D2-A479-EF9DB7D1DE9E}" type="presParOf" srcId="{43EE79D2-0625-41B9-AF74-C81A4996C3BC}" destId="{C2820E45-D458-4DD4-A564-3A22FD6B5C0B}" srcOrd="0" destOrd="0" presId="urn:microsoft.com/office/officeart/2005/8/layout/hierarchy3"/>
    <dgm:cxn modelId="{1CF64BD4-3B56-4AEB-A62B-8407C9AD908A}" type="presParOf" srcId="{43EE79D2-0625-41B9-AF74-C81A4996C3BC}" destId="{9970FCB8-99FE-4DF7-998D-585CA93A3099}" srcOrd="1" destOrd="0" presId="urn:microsoft.com/office/officeart/2005/8/layout/hierarchy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LIOFILIZACION SIMULADA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Ventajas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Medio no congelado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Desventajas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Mucho tiempo de proceso</a:t>
          </a:r>
          <a:endParaRPr lang="es-ES" sz="1600" dirty="0"/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Aplicar vacio sin </a:t>
          </a:r>
          <a:r>
            <a:rPr lang="es-MX" sz="1600" dirty="0" err="1" smtClean="0"/>
            <a:t>ebullir</a:t>
          </a:r>
          <a:r>
            <a:rPr lang="es-MX" sz="1600" dirty="0" smtClean="0"/>
            <a:t> medio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dirty="0" smtClean="0"/>
            <a:t>Mantener tiempo </a:t>
          </a:r>
          <a:r>
            <a:rPr lang="es-MX" sz="1600" dirty="0" smtClean="0">
              <a:solidFill>
                <a:srgbClr val="FF0000"/>
              </a:solidFill>
            </a:rPr>
            <a:t>PROMEDIO</a:t>
          </a:r>
          <a:r>
            <a:rPr lang="es-MX" sz="1600" dirty="0" smtClean="0"/>
            <a:t> de liofilizado</a:t>
          </a:r>
          <a:endParaRPr lang="es-ES" sz="1600" dirty="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Cubrimiento del proceso normalizado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Envases llenados </a:t>
          </a:r>
          <a:r>
            <a:rPr lang="es-MX" sz="1600" dirty="0" err="1" smtClean="0"/>
            <a:t>semi</a:t>
          </a:r>
          <a:r>
            <a:rPr lang="es-MX" sz="1600" dirty="0" smtClean="0"/>
            <a:t> tapados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47D8FF1D-313B-4134-B465-EEFB58DBB407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Tapar completamente e incubar</a:t>
          </a:r>
          <a:endParaRPr lang="es-ES" sz="1600" b="1" dirty="0">
            <a:solidFill>
              <a:srgbClr val="FF0000"/>
            </a:solidFill>
          </a:endParaRPr>
        </a:p>
      </dgm:t>
    </dgm:pt>
    <dgm:pt modelId="{DD8CE460-99ED-4961-B941-1F3601DFC56A}" type="parTrans" cxnId="{B3BBCF7E-E8B6-4A29-A9C3-222CA4F5C422}">
      <dgm:prSet/>
      <dgm:spPr/>
      <dgm:t>
        <a:bodyPr/>
        <a:lstStyle/>
        <a:p>
          <a:endParaRPr lang="es-ES"/>
        </a:p>
      </dgm:t>
    </dgm:pt>
    <dgm:pt modelId="{6442A2E9-50CB-4253-A9BD-E6DA25F674CF}" type="sibTrans" cxnId="{B3BBCF7E-E8B6-4A29-A9C3-222CA4F5C422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7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7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7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7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2" presStyleCnt="7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2" presStyleCnt="7" custScaleX="191490" custScaleY="172044" custLinFactNeighborY="-4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61A42-B386-4451-930E-18E463F4E876}" type="pres">
      <dgm:prSet presAssocID="{DD8CE460-99ED-4961-B941-1F3601DFC56A}" presName="Name13" presStyleLbl="parChTrans1D2" presStyleIdx="3" presStyleCnt="7"/>
      <dgm:spPr/>
      <dgm:t>
        <a:bodyPr/>
        <a:lstStyle/>
        <a:p>
          <a:endParaRPr lang="es-ES"/>
        </a:p>
      </dgm:t>
    </dgm:pt>
    <dgm:pt modelId="{B7CDE989-D4EC-411B-9AB5-A6C89DE85385}" type="pres">
      <dgm:prSet presAssocID="{47D8FF1D-313B-4134-B465-EEFB58DBB407}" presName="childText" presStyleLbl="bgAcc1" presStyleIdx="3" presStyleCnt="7" custScaleX="191489" custScaleY="187831" custLinFactNeighborY="719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4" presStyleCnt="7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4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5" presStyleCnt="7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5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6" presStyleCnt="7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6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77E253-FEA9-4713-B328-DF03C60A8988}" type="presOf" srcId="{1361C75F-73BA-4AF9-B557-F313F6AE3735}" destId="{971D789F-0585-414B-84B7-A3D531969CDC}" srcOrd="0" destOrd="0" presId="urn:microsoft.com/office/officeart/2005/8/layout/hierarchy3"/>
    <dgm:cxn modelId="{5379B02E-293E-44CB-951C-9A5D9AB2AB2B}" type="presOf" srcId="{ECD73939-D934-4BED-ABDE-79415C654D19}" destId="{318AA842-A5A1-466B-B48B-6F16E439ACD5}" srcOrd="1" destOrd="0" presId="urn:microsoft.com/office/officeart/2005/8/layout/hierarchy3"/>
    <dgm:cxn modelId="{DAE6756A-44F5-42F7-9227-BF1E9EC609B3}" type="presOf" srcId="{FCDF0546-BD7D-4A07-9ABA-1159B364688E}" destId="{67623250-50C4-4316-926D-4FA490069B53}" srcOrd="0" destOrd="0" presId="urn:microsoft.com/office/officeart/2005/8/layout/hierarchy3"/>
    <dgm:cxn modelId="{3BE731C9-41AC-49A6-80D5-19314CDFD592}" type="presOf" srcId="{A50323A1-A073-479A-9A82-6279E047927F}" destId="{2DE2E507-E6E8-4425-BC14-3C8C6317FF56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B85EB728-24DC-4180-AB51-95BCBD1438F7}" type="presOf" srcId="{79F5AFE5-7719-4F09-BD10-7DB1C3558A0F}" destId="{0E23993E-A953-49D4-BB8F-01F28F88A407}" srcOrd="0" destOrd="0" presId="urn:microsoft.com/office/officeart/2005/8/layout/hierarchy3"/>
    <dgm:cxn modelId="{A3AE7158-E1DE-4678-9E45-40A06CAC6D3D}" type="presOf" srcId="{590E25E5-D249-4D6F-AAE1-2EC03B6C2B1E}" destId="{0ACF215B-753C-4352-AC26-AF98DDA1C221}" srcOrd="1" destOrd="0" presId="urn:microsoft.com/office/officeart/2005/8/layout/hierarchy3"/>
    <dgm:cxn modelId="{DEF05DE3-D0C9-4C62-834D-6E410218051E}" type="presOf" srcId="{FBE85EDE-E076-4980-950D-E54DCB21FE4B}" destId="{18C49478-7F4F-44FB-9D43-87CE5AF1AE7E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8DCC1042-8721-4DEA-B602-5589DB9E65E2}" type="presOf" srcId="{E490C9DD-D472-4ADB-BE06-BBAD5CBEF180}" destId="{322B4164-CEEF-4399-884B-FE062592A96A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B3BBCF7E-E8B6-4A29-A9C3-222CA4F5C422}" srcId="{ECD73939-D934-4BED-ABDE-79415C654D19}" destId="{47D8FF1D-313B-4134-B465-EEFB58DBB407}" srcOrd="3" destOrd="0" parTransId="{DD8CE460-99ED-4961-B941-1F3601DFC56A}" sibTransId="{6442A2E9-50CB-4253-A9BD-E6DA25F674CF}"/>
    <dgm:cxn modelId="{6ADAD2C2-8EB5-46DC-A1C7-F1A1E242763B}" type="presOf" srcId="{FC79D484-4C4C-425E-AB97-E7A26AEBA37E}" destId="{845ED438-5392-4DE1-A7C4-59509DBCC60D}" srcOrd="0" destOrd="0" presId="urn:microsoft.com/office/officeart/2005/8/layout/hierarchy3"/>
    <dgm:cxn modelId="{F27167A6-EE22-4BB4-AB07-B3B44ED32ABD}" type="presOf" srcId="{590E25E5-D249-4D6F-AAE1-2EC03B6C2B1E}" destId="{97B7244F-05B0-467C-9E20-1528005DD5AF}" srcOrd="0" destOrd="0" presId="urn:microsoft.com/office/officeart/2005/8/layout/hierarchy3"/>
    <dgm:cxn modelId="{11474ECF-FF4D-4264-92F3-07AB0007E10E}" type="presOf" srcId="{DD8CE460-99ED-4961-B941-1F3601DFC56A}" destId="{CEB61A42-B386-4451-930E-18E463F4E876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D5A581A0-8936-4D9F-B4B1-B59D3FFFF88F}" type="presOf" srcId="{A50323A1-A073-479A-9A82-6279E047927F}" destId="{3444345F-BD06-4B2A-A9AC-CD5FD54ACA85}" srcOrd="1" destOrd="0" presId="urn:microsoft.com/office/officeart/2005/8/layout/hierarchy3"/>
    <dgm:cxn modelId="{2B9DA13A-A916-493F-BE74-F8D05E02D87E}" type="presOf" srcId="{7CD992F0-EA99-4FDA-A65D-17510C5AD1B2}" destId="{9970FCB8-99FE-4DF7-998D-585CA93A3099}" srcOrd="0" destOrd="0" presId="urn:microsoft.com/office/officeart/2005/8/layout/hierarchy3"/>
    <dgm:cxn modelId="{583556E2-6FD0-4A4B-833F-822981FDFD0B}" type="presOf" srcId="{5E550E61-10FB-463F-8C36-84DAF0D24395}" destId="{AD5AFF83-381F-4335-88B5-0CC82EFFEDA2}" srcOrd="0" destOrd="0" presId="urn:microsoft.com/office/officeart/2005/8/layout/hierarchy3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07AD9CD6-1897-422E-B1F9-E70EFCE6844B}" type="presOf" srcId="{58BA22A5-F589-4DA5-9729-091FE3271CE6}" destId="{BC4215A3-F226-4277-8318-66401F254CC4}" srcOrd="0" destOrd="0" presId="urn:microsoft.com/office/officeart/2005/8/layout/hierarchy3"/>
    <dgm:cxn modelId="{63AFFB51-2CB3-4240-8FD2-BADF53670E76}" type="presOf" srcId="{1F383CCD-EEBF-48FF-B074-B7879B3F9833}" destId="{B73DC94F-9783-4C57-B7AF-6A321BB8E5F8}" srcOrd="0" destOrd="0" presId="urn:microsoft.com/office/officeart/2005/8/layout/hierarchy3"/>
    <dgm:cxn modelId="{7D1AEED2-97F1-4C85-B933-E1A0F6A5294A}" type="presOf" srcId="{EED565A4-CC10-4E4F-BA3E-7146047B8187}" destId="{8920D3B4-62B3-4AFD-B06F-9A23B32951D9}" srcOrd="0" destOrd="0" presId="urn:microsoft.com/office/officeart/2005/8/layout/hierarchy3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B1FFAF5D-1DB3-4CF3-8BC1-6E462B1791D0}" type="presOf" srcId="{C5212337-D6BC-40DA-A0B0-974446CADEC3}" destId="{C2820E45-D458-4DD4-A564-3A22FD6B5C0B}" srcOrd="0" destOrd="0" presId="urn:microsoft.com/office/officeart/2005/8/layout/hierarchy3"/>
    <dgm:cxn modelId="{F2375B54-FD94-43D9-B498-D3E0BBA7CB91}" type="presOf" srcId="{ECD73939-D934-4BED-ABDE-79415C654D19}" destId="{6E4D0C46-1ABC-44E7-8C8D-B0463113ADAA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236D0DA0-C396-4AAD-86DB-73CD069C7FEB}" type="presOf" srcId="{47D8FF1D-313B-4134-B465-EEFB58DBB407}" destId="{B7CDE989-D4EC-411B-9AB5-A6C89DE85385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359B3015-48C1-450E-947F-C08725ACFDBC}" type="presOf" srcId="{B8F9CAB6-CC08-4D6C-8EF0-1408A5D6EAE2}" destId="{B49D0C06-4634-44F4-B5A8-FCAACB9F9CC7}" srcOrd="0" destOrd="0" presId="urn:microsoft.com/office/officeart/2005/8/layout/hierarchy3"/>
    <dgm:cxn modelId="{0770FACB-E2F2-498D-868B-ECE678F54D79}" type="presParOf" srcId="{B49D0C06-4634-44F4-B5A8-FCAACB9F9CC7}" destId="{72CAE694-C46F-4456-B650-16815BB488C2}" srcOrd="0" destOrd="0" presId="urn:microsoft.com/office/officeart/2005/8/layout/hierarchy3"/>
    <dgm:cxn modelId="{2D2D749C-A7F2-4750-881E-8F2B577235DF}" type="presParOf" srcId="{72CAE694-C46F-4456-B650-16815BB488C2}" destId="{6D81F74F-91D3-484C-96B5-35995C167632}" srcOrd="0" destOrd="0" presId="urn:microsoft.com/office/officeart/2005/8/layout/hierarchy3"/>
    <dgm:cxn modelId="{399152FD-0767-4F76-BC45-31798ABBAC99}" type="presParOf" srcId="{6D81F74F-91D3-484C-96B5-35995C167632}" destId="{6E4D0C46-1ABC-44E7-8C8D-B0463113ADAA}" srcOrd="0" destOrd="0" presId="urn:microsoft.com/office/officeart/2005/8/layout/hierarchy3"/>
    <dgm:cxn modelId="{6F23A98F-D3F0-43BA-8FC1-77A19D4496E6}" type="presParOf" srcId="{6D81F74F-91D3-484C-96B5-35995C167632}" destId="{318AA842-A5A1-466B-B48B-6F16E439ACD5}" srcOrd="1" destOrd="0" presId="urn:microsoft.com/office/officeart/2005/8/layout/hierarchy3"/>
    <dgm:cxn modelId="{E6332F24-1FFC-4614-8E44-6BD4C4CAAF77}" type="presParOf" srcId="{72CAE694-C46F-4456-B650-16815BB488C2}" destId="{52E02B17-3F8B-4462-AFD2-86AE1D74F53C}" srcOrd="1" destOrd="0" presId="urn:microsoft.com/office/officeart/2005/8/layout/hierarchy3"/>
    <dgm:cxn modelId="{2C5DA343-5320-4330-8394-94EF37BFC4E1}" type="presParOf" srcId="{52E02B17-3F8B-4462-AFD2-86AE1D74F53C}" destId="{18C49478-7F4F-44FB-9D43-87CE5AF1AE7E}" srcOrd="0" destOrd="0" presId="urn:microsoft.com/office/officeart/2005/8/layout/hierarchy3"/>
    <dgm:cxn modelId="{D10AE725-7981-4096-9A95-D7B01D1DC995}" type="presParOf" srcId="{52E02B17-3F8B-4462-AFD2-86AE1D74F53C}" destId="{BC4215A3-F226-4277-8318-66401F254CC4}" srcOrd="1" destOrd="0" presId="urn:microsoft.com/office/officeart/2005/8/layout/hierarchy3"/>
    <dgm:cxn modelId="{BD27EFDA-6369-4E83-9B14-1F8977739A45}" type="presParOf" srcId="{52E02B17-3F8B-4462-AFD2-86AE1D74F53C}" destId="{AD5AFF83-381F-4335-88B5-0CC82EFFEDA2}" srcOrd="2" destOrd="0" presId="urn:microsoft.com/office/officeart/2005/8/layout/hierarchy3"/>
    <dgm:cxn modelId="{C7DF66FE-78B0-46AE-9F85-4C1FCCD80E79}" type="presParOf" srcId="{52E02B17-3F8B-4462-AFD2-86AE1D74F53C}" destId="{67623250-50C4-4316-926D-4FA490069B53}" srcOrd="3" destOrd="0" presId="urn:microsoft.com/office/officeart/2005/8/layout/hierarchy3"/>
    <dgm:cxn modelId="{12300D9F-1F76-4258-A103-4DC4FFBA40B8}" type="presParOf" srcId="{52E02B17-3F8B-4462-AFD2-86AE1D74F53C}" destId="{971D789F-0585-414B-84B7-A3D531969CDC}" srcOrd="4" destOrd="0" presId="urn:microsoft.com/office/officeart/2005/8/layout/hierarchy3"/>
    <dgm:cxn modelId="{45AF9FF7-5CEF-4C36-9C32-F1510BC3197D}" type="presParOf" srcId="{52E02B17-3F8B-4462-AFD2-86AE1D74F53C}" destId="{8920D3B4-62B3-4AFD-B06F-9A23B32951D9}" srcOrd="5" destOrd="0" presId="urn:microsoft.com/office/officeart/2005/8/layout/hierarchy3"/>
    <dgm:cxn modelId="{3D15BDFB-00E8-4C42-B608-D54CA36CE3EE}" type="presParOf" srcId="{52E02B17-3F8B-4462-AFD2-86AE1D74F53C}" destId="{CEB61A42-B386-4451-930E-18E463F4E876}" srcOrd="6" destOrd="0" presId="urn:microsoft.com/office/officeart/2005/8/layout/hierarchy3"/>
    <dgm:cxn modelId="{7281FDF7-C7E9-49BE-BA11-1E330F3B20C7}" type="presParOf" srcId="{52E02B17-3F8B-4462-AFD2-86AE1D74F53C}" destId="{B7CDE989-D4EC-411B-9AB5-A6C89DE85385}" srcOrd="7" destOrd="0" presId="urn:microsoft.com/office/officeart/2005/8/layout/hierarchy3"/>
    <dgm:cxn modelId="{921670A5-96F0-46BF-A806-267911AD4D7A}" type="presParOf" srcId="{B49D0C06-4634-44F4-B5A8-FCAACB9F9CC7}" destId="{5F11A76B-9890-4F13-9971-90194A25CA7E}" srcOrd="1" destOrd="0" presId="urn:microsoft.com/office/officeart/2005/8/layout/hierarchy3"/>
    <dgm:cxn modelId="{0404C3AE-69A2-4B8F-ABD9-9F35706806F4}" type="presParOf" srcId="{5F11A76B-9890-4F13-9971-90194A25CA7E}" destId="{A538FC2D-2A9B-4F73-9946-8C91D83AA08A}" srcOrd="0" destOrd="0" presId="urn:microsoft.com/office/officeart/2005/8/layout/hierarchy3"/>
    <dgm:cxn modelId="{F1C50E52-27C4-4AB4-871B-52F27935E99F}" type="presParOf" srcId="{A538FC2D-2A9B-4F73-9946-8C91D83AA08A}" destId="{97B7244F-05B0-467C-9E20-1528005DD5AF}" srcOrd="0" destOrd="0" presId="urn:microsoft.com/office/officeart/2005/8/layout/hierarchy3"/>
    <dgm:cxn modelId="{E60AC421-9AF6-4844-A638-3FBD1F18E00A}" type="presParOf" srcId="{A538FC2D-2A9B-4F73-9946-8C91D83AA08A}" destId="{0ACF215B-753C-4352-AC26-AF98DDA1C221}" srcOrd="1" destOrd="0" presId="urn:microsoft.com/office/officeart/2005/8/layout/hierarchy3"/>
    <dgm:cxn modelId="{E73962C9-70A4-4827-93DC-E4F840C97E5F}" type="presParOf" srcId="{5F11A76B-9890-4F13-9971-90194A25CA7E}" destId="{A5E50EFF-D8D1-4937-BC4B-59F70F9F16E9}" srcOrd="1" destOrd="0" presId="urn:microsoft.com/office/officeart/2005/8/layout/hierarchy3"/>
    <dgm:cxn modelId="{3D132021-A37E-4E36-B591-4020CF7DD59C}" type="presParOf" srcId="{A5E50EFF-D8D1-4937-BC4B-59F70F9F16E9}" destId="{322B4164-CEEF-4399-884B-FE062592A96A}" srcOrd="0" destOrd="0" presId="urn:microsoft.com/office/officeart/2005/8/layout/hierarchy3"/>
    <dgm:cxn modelId="{AC53D4D9-DD0F-4691-A7AC-00F5059A3BD1}" type="presParOf" srcId="{A5E50EFF-D8D1-4937-BC4B-59F70F9F16E9}" destId="{0E23993E-A953-49D4-BB8F-01F28F88A407}" srcOrd="1" destOrd="0" presId="urn:microsoft.com/office/officeart/2005/8/layout/hierarchy3"/>
    <dgm:cxn modelId="{1DBABB97-21B5-4851-93C4-E0AD4431F905}" type="presParOf" srcId="{A5E50EFF-D8D1-4937-BC4B-59F70F9F16E9}" destId="{B73DC94F-9783-4C57-B7AF-6A321BB8E5F8}" srcOrd="2" destOrd="0" presId="urn:microsoft.com/office/officeart/2005/8/layout/hierarchy3"/>
    <dgm:cxn modelId="{AB260B64-4991-4739-8637-A15AF515E36B}" type="presParOf" srcId="{A5E50EFF-D8D1-4937-BC4B-59F70F9F16E9}" destId="{845ED438-5392-4DE1-A7C4-59509DBCC60D}" srcOrd="3" destOrd="0" presId="urn:microsoft.com/office/officeart/2005/8/layout/hierarchy3"/>
    <dgm:cxn modelId="{BC2465CD-4ED6-429F-81D9-10D5EB99DF90}" type="presParOf" srcId="{B49D0C06-4634-44F4-B5A8-FCAACB9F9CC7}" destId="{FE3AA47E-4C2C-49CF-A310-012CFC798805}" srcOrd="2" destOrd="0" presId="urn:microsoft.com/office/officeart/2005/8/layout/hierarchy3"/>
    <dgm:cxn modelId="{043ACF3E-E82C-4CED-9F47-FC09C591ADEF}" type="presParOf" srcId="{FE3AA47E-4C2C-49CF-A310-012CFC798805}" destId="{4981B330-2071-4F09-8B26-04BE9084831D}" srcOrd="0" destOrd="0" presId="urn:microsoft.com/office/officeart/2005/8/layout/hierarchy3"/>
    <dgm:cxn modelId="{4E0D17DB-2464-4323-9605-7020FA7DE48D}" type="presParOf" srcId="{4981B330-2071-4F09-8B26-04BE9084831D}" destId="{2DE2E507-E6E8-4425-BC14-3C8C6317FF56}" srcOrd="0" destOrd="0" presId="urn:microsoft.com/office/officeart/2005/8/layout/hierarchy3"/>
    <dgm:cxn modelId="{E96D9F99-F39E-4444-ADEE-DCE3BB83BF2E}" type="presParOf" srcId="{4981B330-2071-4F09-8B26-04BE9084831D}" destId="{3444345F-BD06-4B2A-A9AC-CD5FD54ACA85}" srcOrd="1" destOrd="0" presId="urn:microsoft.com/office/officeart/2005/8/layout/hierarchy3"/>
    <dgm:cxn modelId="{B8B4E75B-D850-484A-B2DE-9EE737F031ED}" type="presParOf" srcId="{FE3AA47E-4C2C-49CF-A310-012CFC798805}" destId="{43EE79D2-0625-41B9-AF74-C81A4996C3BC}" srcOrd="1" destOrd="0" presId="urn:microsoft.com/office/officeart/2005/8/layout/hierarchy3"/>
    <dgm:cxn modelId="{A9A3D52D-994E-434C-839C-8FB24F558A4A}" type="presParOf" srcId="{43EE79D2-0625-41B9-AF74-C81A4996C3BC}" destId="{C2820E45-D458-4DD4-A564-3A22FD6B5C0B}" srcOrd="0" destOrd="0" presId="urn:microsoft.com/office/officeart/2005/8/layout/hierarchy3"/>
    <dgm:cxn modelId="{E8C667AC-5299-468B-ACC0-0696A26FA9C5}" type="presParOf" srcId="{43EE79D2-0625-41B9-AF74-C81A4996C3BC}" destId="{9970FCB8-99FE-4DF7-998D-585CA93A3099}" srcOrd="1" destOrd="0" presId="urn:microsoft.com/office/officeart/2005/8/layout/hierarchy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LIOFILIZACION MEDIO DILUIDO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Ventajas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Simulación de todo el proceso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Desventajas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Mucho tiempo de proceso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Liofilizar hasta concentrar a medio  sin diluir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Cubrimiento del proceso normalizado</a:t>
          </a:r>
          <a:endParaRPr lang="es-ES" sz="1600" dirty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Envases llenados medio diluido </a:t>
          </a:r>
          <a:r>
            <a:rPr lang="es-MX" sz="1600" dirty="0" err="1" smtClean="0"/>
            <a:t>semi</a:t>
          </a:r>
          <a:r>
            <a:rPr lang="es-MX" sz="1600" dirty="0" smtClean="0"/>
            <a:t> tapados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EED565A4-CC10-4E4F-BA3E-7146047B8187}">
      <dgm:prSet phldrT="[Texto]" custT="1"/>
      <dgm:spPr/>
      <dgm:t>
        <a:bodyPr/>
        <a:lstStyle/>
        <a:p>
          <a:r>
            <a:rPr lang="es-MX" sz="1600" b="1" smtClean="0">
              <a:solidFill>
                <a:srgbClr val="FF0000"/>
              </a:solidFill>
            </a:rPr>
            <a:t>Tapar completamente e incubar</a:t>
          </a:r>
          <a:endParaRPr lang="es-ES" sz="1600" dirty="0"/>
        </a:p>
      </dgm:t>
    </dgm:pt>
    <dgm:pt modelId="{A1CB6A04-901C-4189-AAD2-248E120FAAD6}" type="sibTrans" cxnId="{D7A3AA87-B85B-4FD2-95CA-7A173939D984}">
      <dgm:prSet/>
      <dgm:spPr/>
      <dgm:t>
        <a:bodyPr/>
        <a:lstStyle/>
        <a:p>
          <a:endParaRPr lang="es-ES" sz="1600"/>
        </a:p>
      </dgm:t>
    </dgm:pt>
    <dgm:pt modelId="{1361C75F-73BA-4AF9-B557-F313F6AE3735}" type="parTrans" cxnId="{D7A3AA87-B85B-4FD2-95CA-7A173939D984}">
      <dgm:prSet/>
      <dgm:spPr/>
      <dgm:t>
        <a:bodyPr/>
        <a:lstStyle/>
        <a:p>
          <a:endParaRPr lang="es-ES" sz="1600"/>
        </a:p>
      </dgm:t>
    </dgm:pt>
    <dgm:pt modelId="{D9104F85-4D49-40B7-96B2-1073AF5191EB}">
      <dgm:prSet phldrT="[Texto]" custT="1"/>
      <dgm:spPr/>
      <dgm:t>
        <a:bodyPr/>
        <a:lstStyle/>
        <a:p>
          <a:r>
            <a:rPr lang="es-MX" sz="1600" dirty="0" smtClean="0"/>
            <a:t>Liofilizado de medio diferente del producto</a:t>
          </a:r>
        </a:p>
      </dgm:t>
    </dgm:pt>
    <dgm:pt modelId="{74B78349-CB31-456A-BD2C-4A2D3285DC58}" type="parTrans" cxnId="{9A58F5C2-3D0A-4721-8AB8-491ACF41B149}">
      <dgm:prSet/>
      <dgm:spPr/>
    </dgm:pt>
    <dgm:pt modelId="{104370F3-9EA5-4DDE-979B-5749E806FAE5}" type="sibTrans" cxnId="{9A58F5C2-3D0A-4721-8AB8-491ACF41B149}">
      <dgm:prSet/>
      <dgm:spPr/>
    </dgm:pt>
    <dgm:pt modelId="{E3973D32-3B3B-4C47-9106-690A4CE06DAF}">
      <dgm:prSet phldrT="[Texto]" custT="1"/>
      <dgm:spPr/>
      <dgm:t>
        <a:bodyPr/>
        <a:lstStyle/>
        <a:p>
          <a:r>
            <a:rPr lang="es-MX" sz="1600" dirty="0" smtClean="0"/>
            <a:t>Variación en la promoción de crecimiento</a:t>
          </a:r>
        </a:p>
      </dgm:t>
    </dgm:pt>
    <dgm:pt modelId="{64BEF5EF-35F9-4ACE-8139-B944F6EF47AD}" type="parTrans" cxnId="{81CEE874-3976-4661-8A8E-9B9F5434CEFC}">
      <dgm:prSet/>
      <dgm:spPr/>
    </dgm:pt>
    <dgm:pt modelId="{0CDECF0A-751C-4A24-9C32-A33FC05942F2}" type="sibTrans" cxnId="{81CEE874-3976-4661-8A8E-9B9F5434CEFC}">
      <dgm:prSet/>
      <dgm:spPr/>
    </dgm:pt>
    <dgm:pt modelId="{77BD97B0-EE14-44BE-B106-51E544A945D8}">
      <dgm:prSet phldrT="[Texto]" custT="1"/>
      <dgm:spPr/>
      <dgm:t>
        <a:bodyPr/>
        <a:lstStyle/>
        <a:p>
          <a:r>
            <a:rPr lang="es-MX" sz="1600" dirty="0" smtClean="0"/>
            <a:t>Congelación medio, afecta viabilidad</a:t>
          </a:r>
        </a:p>
      </dgm:t>
    </dgm:pt>
    <dgm:pt modelId="{4D8FBAB8-A294-4C5C-B58F-51BF5C41E21A}" type="parTrans" cxnId="{8D41FE5F-A324-4A10-B9A2-DA0C183B81EC}">
      <dgm:prSet/>
      <dgm:spPr/>
    </dgm:pt>
    <dgm:pt modelId="{0B58CA8A-9D7B-4664-8487-923E2A63FFE9}" type="sibTrans" cxnId="{8D41FE5F-A324-4A10-B9A2-DA0C183B81EC}">
      <dgm:prSet/>
      <dgm:spPr/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9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9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9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9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D789F-0585-414B-84B7-A3D531969CDC}" type="pres">
      <dgm:prSet presAssocID="{1361C75F-73BA-4AF9-B557-F313F6AE3735}" presName="Name13" presStyleLbl="parChTrans1D2" presStyleIdx="2" presStyleCnt="9"/>
      <dgm:spPr/>
      <dgm:t>
        <a:bodyPr/>
        <a:lstStyle/>
        <a:p>
          <a:endParaRPr lang="es-ES"/>
        </a:p>
      </dgm:t>
    </dgm:pt>
    <dgm:pt modelId="{8920D3B4-62B3-4AFD-B06F-9A23B32951D9}" type="pres">
      <dgm:prSet presAssocID="{EED565A4-CC10-4E4F-BA3E-7146047B8187}" presName="childText" presStyleLbl="bgAcc1" presStyleIdx="2" presStyleCnt="9" custScaleX="191490" custScaleY="172044" custLinFactNeighborY="-4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3" presStyleCnt="9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3" presStyleCnt="9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4" presStyleCnt="9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4" presStyleCnt="9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5" presStyleCnt="9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5" presStyleCnt="9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7A96B-82AE-43A9-BE48-95D0FD79FE60}" type="pres">
      <dgm:prSet presAssocID="{74B78349-CB31-456A-BD2C-4A2D3285DC58}" presName="Name13" presStyleLbl="parChTrans1D2" presStyleIdx="6" presStyleCnt="9"/>
      <dgm:spPr/>
    </dgm:pt>
    <dgm:pt modelId="{6120BA5C-1931-48CA-8D6D-055C5EE12438}" type="pres">
      <dgm:prSet presAssocID="{D9104F85-4D49-40B7-96B2-1073AF5191EB}" presName="childText" presStyleLbl="bgAcc1" presStyleIdx="6" presStyleCnt="9" custScaleX="183761" custScaleY="126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7E7BE-026E-4A73-83C3-6DC28D83DCB6}" type="pres">
      <dgm:prSet presAssocID="{64BEF5EF-35F9-4ACE-8139-B944F6EF47AD}" presName="Name13" presStyleLbl="parChTrans1D2" presStyleIdx="7" presStyleCnt="9"/>
      <dgm:spPr/>
    </dgm:pt>
    <dgm:pt modelId="{003036E6-4ECD-48FB-BCB1-9C4C0C3B9757}" type="pres">
      <dgm:prSet presAssocID="{E3973D32-3B3B-4C47-9106-690A4CE06DAF}" presName="childText" presStyleLbl="bgAcc1" presStyleIdx="7" presStyleCnt="9" custScaleX="183761" custScaleY="106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2AAEA-B6FA-4FC9-AB5C-6A7DDA194CAF}" type="pres">
      <dgm:prSet presAssocID="{4D8FBAB8-A294-4C5C-B58F-51BF5C41E21A}" presName="Name13" presStyleLbl="parChTrans1D2" presStyleIdx="8" presStyleCnt="9"/>
      <dgm:spPr/>
    </dgm:pt>
    <dgm:pt modelId="{B96F9DF5-C010-4486-96FF-58B294D3EE73}" type="pres">
      <dgm:prSet presAssocID="{77BD97B0-EE14-44BE-B106-51E544A945D8}" presName="childText" presStyleLbl="bgAcc1" presStyleIdx="8" presStyleCnt="9" custScaleX="1837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9C0544-8405-4E27-BCA2-37215EE2969A}" type="presOf" srcId="{ECD73939-D934-4BED-ABDE-79415C654D19}" destId="{6E4D0C46-1ABC-44E7-8C8D-B0463113ADAA}" srcOrd="0" destOrd="0" presId="urn:microsoft.com/office/officeart/2005/8/layout/hierarchy3"/>
    <dgm:cxn modelId="{8A37E50C-C2D6-4643-A1E3-88CBFCDAEA68}" type="presOf" srcId="{74B78349-CB31-456A-BD2C-4A2D3285DC58}" destId="{88D7A96B-82AE-43A9-BE48-95D0FD79FE60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AE53C96A-B99D-4C3D-9AC3-16F7C4AF289A}" type="presOf" srcId="{77BD97B0-EE14-44BE-B106-51E544A945D8}" destId="{B96F9DF5-C010-4486-96FF-58B294D3EE73}" srcOrd="0" destOrd="0" presId="urn:microsoft.com/office/officeart/2005/8/layout/hierarchy3"/>
    <dgm:cxn modelId="{53305907-0C34-4B39-8DB9-1D57F57C9A54}" type="presOf" srcId="{E3973D32-3B3B-4C47-9106-690A4CE06DAF}" destId="{003036E6-4ECD-48FB-BCB1-9C4C0C3B9757}" srcOrd="0" destOrd="0" presId="urn:microsoft.com/office/officeart/2005/8/layout/hierarchy3"/>
    <dgm:cxn modelId="{4EA3E7CA-03B1-4F20-962F-1F6DD1F9DDD5}" type="presOf" srcId="{590E25E5-D249-4D6F-AAE1-2EC03B6C2B1E}" destId="{97B7244F-05B0-467C-9E20-1528005DD5AF}" srcOrd="0" destOrd="0" presId="urn:microsoft.com/office/officeart/2005/8/layout/hierarchy3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4BC0AC38-6024-4627-BEC1-1E3FD7355CE9}" type="presOf" srcId="{C5212337-D6BC-40DA-A0B0-974446CADEC3}" destId="{C2820E45-D458-4DD4-A564-3A22FD6B5C0B}" srcOrd="0" destOrd="0" presId="urn:microsoft.com/office/officeart/2005/8/layout/hierarchy3"/>
    <dgm:cxn modelId="{9A58F5C2-3D0A-4721-8AB8-491ACF41B149}" srcId="{A50323A1-A073-479A-9A82-6279E047927F}" destId="{D9104F85-4D49-40B7-96B2-1073AF5191EB}" srcOrd="1" destOrd="0" parTransId="{74B78349-CB31-456A-BD2C-4A2D3285DC58}" sibTransId="{104370F3-9EA5-4DDE-979B-5749E806FAE5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7B353B35-13CB-47DB-AF92-DEC9F361C56B}" type="presOf" srcId="{58BA22A5-F589-4DA5-9729-091FE3271CE6}" destId="{BC4215A3-F226-4277-8318-66401F254CC4}" srcOrd="0" destOrd="0" presId="urn:microsoft.com/office/officeart/2005/8/layout/hierarchy3"/>
    <dgm:cxn modelId="{A19468C3-9381-4D94-B6F9-9D463BFB98AE}" type="presOf" srcId="{ECD73939-D934-4BED-ABDE-79415C654D19}" destId="{318AA842-A5A1-466B-B48B-6F16E439ACD5}" srcOrd="1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8D41FE5F-A324-4A10-B9A2-DA0C183B81EC}" srcId="{A50323A1-A073-479A-9A82-6279E047927F}" destId="{77BD97B0-EE14-44BE-B106-51E544A945D8}" srcOrd="3" destOrd="0" parTransId="{4D8FBAB8-A294-4C5C-B58F-51BF5C41E21A}" sibTransId="{0B58CA8A-9D7B-4664-8487-923E2A63FFE9}"/>
    <dgm:cxn modelId="{D7A3AA87-B85B-4FD2-95CA-7A173939D984}" srcId="{ECD73939-D934-4BED-ABDE-79415C654D19}" destId="{EED565A4-CC10-4E4F-BA3E-7146047B8187}" srcOrd="2" destOrd="0" parTransId="{1361C75F-73BA-4AF9-B557-F313F6AE3735}" sibTransId="{A1CB6A04-901C-4189-AAD2-248E120FAAD6}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0E9F4AC6-F6F8-44E3-9D5F-977A6DC06E52}" type="presOf" srcId="{A50323A1-A073-479A-9A82-6279E047927F}" destId="{3444345F-BD06-4B2A-A9AC-CD5FD54ACA85}" srcOrd="1" destOrd="0" presId="urn:microsoft.com/office/officeart/2005/8/layout/hierarchy3"/>
    <dgm:cxn modelId="{37CA022F-E42E-41DD-93B8-4B47B8D582DD}" type="presOf" srcId="{5E550E61-10FB-463F-8C36-84DAF0D24395}" destId="{AD5AFF83-381F-4335-88B5-0CC82EFFEDA2}" srcOrd="0" destOrd="0" presId="urn:microsoft.com/office/officeart/2005/8/layout/hierarchy3"/>
    <dgm:cxn modelId="{AF109F05-95C5-4506-882A-21D21B569781}" type="presOf" srcId="{EED565A4-CC10-4E4F-BA3E-7146047B8187}" destId="{8920D3B4-62B3-4AFD-B06F-9A23B32951D9}" srcOrd="0" destOrd="0" presId="urn:microsoft.com/office/officeart/2005/8/layout/hierarchy3"/>
    <dgm:cxn modelId="{F53335A0-352E-4AC4-9B1A-08B563B975A5}" type="presOf" srcId="{FCDF0546-BD7D-4A07-9ABA-1159B364688E}" destId="{67623250-50C4-4316-926D-4FA490069B53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31D9E038-1778-4BFD-B13B-15F7E3248C32}" type="presOf" srcId="{590E25E5-D249-4D6F-AAE1-2EC03B6C2B1E}" destId="{0ACF215B-753C-4352-AC26-AF98DDA1C221}" srcOrd="1" destOrd="0" presId="urn:microsoft.com/office/officeart/2005/8/layout/hierarchy3"/>
    <dgm:cxn modelId="{D44EB2E8-09B8-478B-821D-94B3429DAED2}" type="presOf" srcId="{A50323A1-A073-479A-9A82-6279E047927F}" destId="{2DE2E507-E6E8-4425-BC14-3C8C6317FF56}" srcOrd="0" destOrd="0" presId="urn:microsoft.com/office/officeart/2005/8/layout/hierarchy3"/>
    <dgm:cxn modelId="{60B61771-7E99-4E00-9ED4-A45C411097D7}" type="presOf" srcId="{E490C9DD-D472-4ADB-BE06-BBAD5CBEF180}" destId="{322B4164-CEEF-4399-884B-FE062592A96A}" srcOrd="0" destOrd="0" presId="urn:microsoft.com/office/officeart/2005/8/layout/hierarchy3"/>
    <dgm:cxn modelId="{EF63BB85-2C6E-41DB-A7EF-F5B548AF2562}" type="presOf" srcId="{1F383CCD-EEBF-48FF-B074-B7879B3F9833}" destId="{B73DC94F-9783-4C57-B7AF-6A321BB8E5F8}" srcOrd="0" destOrd="0" presId="urn:microsoft.com/office/officeart/2005/8/layout/hierarchy3"/>
    <dgm:cxn modelId="{234AB512-BC59-4BF1-8E83-9538A20F40EA}" type="presOf" srcId="{D9104F85-4D49-40B7-96B2-1073AF5191EB}" destId="{6120BA5C-1931-48CA-8D6D-055C5EE12438}" srcOrd="0" destOrd="0" presId="urn:microsoft.com/office/officeart/2005/8/layout/hierarchy3"/>
    <dgm:cxn modelId="{598D60F3-8037-4FC3-86EC-23850A48C0C8}" type="presOf" srcId="{79F5AFE5-7719-4F09-BD10-7DB1C3558A0F}" destId="{0E23993E-A953-49D4-BB8F-01F28F88A407}" srcOrd="0" destOrd="0" presId="urn:microsoft.com/office/officeart/2005/8/layout/hierarchy3"/>
    <dgm:cxn modelId="{81CEE874-3976-4661-8A8E-9B9F5434CEFC}" srcId="{A50323A1-A073-479A-9A82-6279E047927F}" destId="{E3973D32-3B3B-4C47-9106-690A4CE06DAF}" srcOrd="2" destOrd="0" parTransId="{64BEF5EF-35F9-4ACE-8139-B944F6EF47AD}" sibTransId="{0CDECF0A-751C-4A24-9C32-A33FC05942F2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B4CBBBA5-B5A6-488A-A3DE-4A180C76238F}" type="presOf" srcId="{4D8FBAB8-A294-4C5C-B58F-51BF5C41E21A}" destId="{3B52AAEA-B6FA-4FC9-AB5C-6A7DDA194CAF}" srcOrd="0" destOrd="0" presId="urn:microsoft.com/office/officeart/2005/8/layout/hierarchy3"/>
    <dgm:cxn modelId="{0A0B138B-FB54-4230-A453-DF1DB4ED51F7}" type="presOf" srcId="{FC79D484-4C4C-425E-AB97-E7A26AEBA37E}" destId="{845ED438-5392-4DE1-A7C4-59509DBCC60D}" srcOrd="0" destOrd="0" presId="urn:microsoft.com/office/officeart/2005/8/layout/hierarchy3"/>
    <dgm:cxn modelId="{A377223C-B452-49AC-BD85-2A45DA4617CD}" type="presOf" srcId="{64BEF5EF-35F9-4ACE-8139-B944F6EF47AD}" destId="{B207E7BE-026E-4A73-83C3-6DC28D83DCB6}" srcOrd="0" destOrd="0" presId="urn:microsoft.com/office/officeart/2005/8/layout/hierarchy3"/>
    <dgm:cxn modelId="{DDD25C65-CDA4-4E8F-A3DA-2C23D348ACA2}" type="presOf" srcId="{FBE85EDE-E076-4980-950D-E54DCB21FE4B}" destId="{18C49478-7F4F-44FB-9D43-87CE5AF1AE7E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75B271F3-E457-4F1D-A2A6-3DEF541ED0F5}" type="presOf" srcId="{B8F9CAB6-CC08-4D6C-8EF0-1408A5D6EAE2}" destId="{B49D0C06-4634-44F4-B5A8-FCAACB9F9CC7}" srcOrd="0" destOrd="0" presId="urn:microsoft.com/office/officeart/2005/8/layout/hierarchy3"/>
    <dgm:cxn modelId="{D3CE9911-532E-4BEB-9876-1A2EB36FC686}" type="presOf" srcId="{7CD992F0-EA99-4FDA-A65D-17510C5AD1B2}" destId="{9970FCB8-99FE-4DF7-998D-585CA93A3099}" srcOrd="0" destOrd="0" presId="urn:microsoft.com/office/officeart/2005/8/layout/hierarchy3"/>
    <dgm:cxn modelId="{80977F57-3D5F-408D-BB05-A7368D30998D}" type="presOf" srcId="{1361C75F-73BA-4AF9-B557-F313F6AE3735}" destId="{971D789F-0585-414B-84B7-A3D531969CDC}" srcOrd="0" destOrd="0" presId="urn:microsoft.com/office/officeart/2005/8/layout/hierarchy3"/>
    <dgm:cxn modelId="{2F8A3A81-E845-4644-8FC8-923C1CB3A556}" type="presParOf" srcId="{B49D0C06-4634-44F4-B5A8-FCAACB9F9CC7}" destId="{72CAE694-C46F-4456-B650-16815BB488C2}" srcOrd="0" destOrd="0" presId="urn:microsoft.com/office/officeart/2005/8/layout/hierarchy3"/>
    <dgm:cxn modelId="{525F5AC9-A8E5-4454-AA6A-C41343FA9D81}" type="presParOf" srcId="{72CAE694-C46F-4456-B650-16815BB488C2}" destId="{6D81F74F-91D3-484C-96B5-35995C167632}" srcOrd="0" destOrd="0" presId="urn:microsoft.com/office/officeart/2005/8/layout/hierarchy3"/>
    <dgm:cxn modelId="{A462F22B-D220-4D51-93A8-41FA0CDB8759}" type="presParOf" srcId="{6D81F74F-91D3-484C-96B5-35995C167632}" destId="{6E4D0C46-1ABC-44E7-8C8D-B0463113ADAA}" srcOrd="0" destOrd="0" presId="urn:microsoft.com/office/officeart/2005/8/layout/hierarchy3"/>
    <dgm:cxn modelId="{71F9AD58-8123-460A-8CBD-2310FF644F2B}" type="presParOf" srcId="{6D81F74F-91D3-484C-96B5-35995C167632}" destId="{318AA842-A5A1-466B-B48B-6F16E439ACD5}" srcOrd="1" destOrd="0" presId="urn:microsoft.com/office/officeart/2005/8/layout/hierarchy3"/>
    <dgm:cxn modelId="{E976A700-EE35-4D69-A4B8-7F119E0B7DC7}" type="presParOf" srcId="{72CAE694-C46F-4456-B650-16815BB488C2}" destId="{52E02B17-3F8B-4462-AFD2-86AE1D74F53C}" srcOrd="1" destOrd="0" presId="urn:microsoft.com/office/officeart/2005/8/layout/hierarchy3"/>
    <dgm:cxn modelId="{6BC33519-A671-402C-8C85-CA44B47966BB}" type="presParOf" srcId="{52E02B17-3F8B-4462-AFD2-86AE1D74F53C}" destId="{18C49478-7F4F-44FB-9D43-87CE5AF1AE7E}" srcOrd="0" destOrd="0" presId="urn:microsoft.com/office/officeart/2005/8/layout/hierarchy3"/>
    <dgm:cxn modelId="{B5FFF131-1327-487C-B26B-530EA057037B}" type="presParOf" srcId="{52E02B17-3F8B-4462-AFD2-86AE1D74F53C}" destId="{BC4215A3-F226-4277-8318-66401F254CC4}" srcOrd="1" destOrd="0" presId="urn:microsoft.com/office/officeart/2005/8/layout/hierarchy3"/>
    <dgm:cxn modelId="{371B6490-B8D5-449A-A7EA-91F0EFF9C5E5}" type="presParOf" srcId="{52E02B17-3F8B-4462-AFD2-86AE1D74F53C}" destId="{AD5AFF83-381F-4335-88B5-0CC82EFFEDA2}" srcOrd="2" destOrd="0" presId="urn:microsoft.com/office/officeart/2005/8/layout/hierarchy3"/>
    <dgm:cxn modelId="{3F780D6A-F49C-4973-B01E-5733529C11AF}" type="presParOf" srcId="{52E02B17-3F8B-4462-AFD2-86AE1D74F53C}" destId="{67623250-50C4-4316-926D-4FA490069B53}" srcOrd="3" destOrd="0" presId="urn:microsoft.com/office/officeart/2005/8/layout/hierarchy3"/>
    <dgm:cxn modelId="{1D32123C-F6D8-4F62-AE9A-ECF7BE489EBF}" type="presParOf" srcId="{52E02B17-3F8B-4462-AFD2-86AE1D74F53C}" destId="{971D789F-0585-414B-84B7-A3D531969CDC}" srcOrd="4" destOrd="0" presId="urn:microsoft.com/office/officeart/2005/8/layout/hierarchy3"/>
    <dgm:cxn modelId="{1640B3F6-1187-4F4E-B66B-73F2E1C1A25A}" type="presParOf" srcId="{52E02B17-3F8B-4462-AFD2-86AE1D74F53C}" destId="{8920D3B4-62B3-4AFD-B06F-9A23B32951D9}" srcOrd="5" destOrd="0" presId="urn:microsoft.com/office/officeart/2005/8/layout/hierarchy3"/>
    <dgm:cxn modelId="{FA90E325-92BB-4B1B-80AF-5FF4896394C6}" type="presParOf" srcId="{B49D0C06-4634-44F4-B5A8-FCAACB9F9CC7}" destId="{5F11A76B-9890-4F13-9971-90194A25CA7E}" srcOrd="1" destOrd="0" presId="urn:microsoft.com/office/officeart/2005/8/layout/hierarchy3"/>
    <dgm:cxn modelId="{13FFB511-0A64-45B2-B4A4-D39729FB2495}" type="presParOf" srcId="{5F11A76B-9890-4F13-9971-90194A25CA7E}" destId="{A538FC2D-2A9B-4F73-9946-8C91D83AA08A}" srcOrd="0" destOrd="0" presId="urn:microsoft.com/office/officeart/2005/8/layout/hierarchy3"/>
    <dgm:cxn modelId="{51123AC2-936B-42AC-8FBD-CCB82923C0BC}" type="presParOf" srcId="{A538FC2D-2A9B-4F73-9946-8C91D83AA08A}" destId="{97B7244F-05B0-467C-9E20-1528005DD5AF}" srcOrd="0" destOrd="0" presId="urn:microsoft.com/office/officeart/2005/8/layout/hierarchy3"/>
    <dgm:cxn modelId="{6EA937CC-1FCD-4BDA-90B4-FAD3125EF0E7}" type="presParOf" srcId="{A538FC2D-2A9B-4F73-9946-8C91D83AA08A}" destId="{0ACF215B-753C-4352-AC26-AF98DDA1C221}" srcOrd="1" destOrd="0" presId="urn:microsoft.com/office/officeart/2005/8/layout/hierarchy3"/>
    <dgm:cxn modelId="{A730B0AE-FB0E-405D-8AD6-CBED70C951EF}" type="presParOf" srcId="{5F11A76B-9890-4F13-9971-90194A25CA7E}" destId="{A5E50EFF-D8D1-4937-BC4B-59F70F9F16E9}" srcOrd="1" destOrd="0" presId="urn:microsoft.com/office/officeart/2005/8/layout/hierarchy3"/>
    <dgm:cxn modelId="{0B057B0D-EF4F-4898-94CD-E11C0456F51C}" type="presParOf" srcId="{A5E50EFF-D8D1-4937-BC4B-59F70F9F16E9}" destId="{322B4164-CEEF-4399-884B-FE062592A96A}" srcOrd="0" destOrd="0" presId="urn:microsoft.com/office/officeart/2005/8/layout/hierarchy3"/>
    <dgm:cxn modelId="{1A65AE2C-AF74-483F-B391-3C9F669AA3E1}" type="presParOf" srcId="{A5E50EFF-D8D1-4937-BC4B-59F70F9F16E9}" destId="{0E23993E-A953-49D4-BB8F-01F28F88A407}" srcOrd="1" destOrd="0" presId="urn:microsoft.com/office/officeart/2005/8/layout/hierarchy3"/>
    <dgm:cxn modelId="{767C0C28-B3D8-4D92-A708-A3DACA5F5006}" type="presParOf" srcId="{A5E50EFF-D8D1-4937-BC4B-59F70F9F16E9}" destId="{B73DC94F-9783-4C57-B7AF-6A321BB8E5F8}" srcOrd="2" destOrd="0" presId="urn:microsoft.com/office/officeart/2005/8/layout/hierarchy3"/>
    <dgm:cxn modelId="{4780C32E-7DF1-4D14-B5E8-C2997B16DC0E}" type="presParOf" srcId="{A5E50EFF-D8D1-4937-BC4B-59F70F9F16E9}" destId="{845ED438-5392-4DE1-A7C4-59509DBCC60D}" srcOrd="3" destOrd="0" presId="urn:microsoft.com/office/officeart/2005/8/layout/hierarchy3"/>
    <dgm:cxn modelId="{8630315B-A11E-42E0-80C1-FDB2F896B263}" type="presParOf" srcId="{B49D0C06-4634-44F4-B5A8-FCAACB9F9CC7}" destId="{FE3AA47E-4C2C-49CF-A310-012CFC798805}" srcOrd="2" destOrd="0" presId="urn:microsoft.com/office/officeart/2005/8/layout/hierarchy3"/>
    <dgm:cxn modelId="{84167570-6E97-4EF8-9A1A-5B4AD03E2EA9}" type="presParOf" srcId="{FE3AA47E-4C2C-49CF-A310-012CFC798805}" destId="{4981B330-2071-4F09-8B26-04BE9084831D}" srcOrd="0" destOrd="0" presId="urn:microsoft.com/office/officeart/2005/8/layout/hierarchy3"/>
    <dgm:cxn modelId="{65E1BFF7-C76A-42F1-BEB0-BE9A5AFC2835}" type="presParOf" srcId="{4981B330-2071-4F09-8B26-04BE9084831D}" destId="{2DE2E507-E6E8-4425-BC14-3C8C6317FF56}" srcOrd="0" destOrd="0" presId="urn:microsoft.com/office/officeart/2005/8/layout/hierarchy3"/>
    <dgm:cxn modelId="{60A7D35D-DD23-4430-8EAF-B1E9808DBC1A}" type="presParOf" srcId="{4981B330-2071-4F09-8B26-04BE9084831D}" destId="{3444345F-BD06-4B2A-A9AC-CD5FD54ACA85}" srcOrd="1" destOrd="0" presId="urn:microsoft.com/office/officeart/2005/8/layout/hierarchy3"/>
    <dgm:cxn modelId="{EE8D5DE5-C261-4781-857F-522BF305F98F}" type="presParOf" srcId="{FE3AA47E-4C2C-49CF-A310-012CFC798805}" destId="{43EE79D2-0625-41B9-AF74-C81A4996C3BC}" srcOrd="1" destOrd="0" presId="urn:microsoft.com/office/officeart/2005/8/layout/hierarchy3"/>
    <dgm:cxn modelId="{C8DC4966-026B-4F7F-BED0-B93BC5629D92}" type="presParOf" srcId="{43EE79D2-0625-41B9-AF74-C81A4996C3BC}" destId="{C2820E45-D458-4DD4-A564-3A22FD6B5C0B}" srcOrd="0" destOrd="0" presId="urn:microsoft.com/office/officeart/2005/8/layout/hierarchy3"/>
    <dgm:cxn modelId="{93CE1D51-0025-4091-9DD6-7C40AD3FE13A}" type="presParOf" srcId="{43EE79D2-0625-41B9-AF74-C81A4996C3BC}" destId="{9970FCB8-99FE-4DF7-998D-585CA93A3099}" srcOrd="1" destOrd="0" presId="urn:microsoft.com/office/officeart/2005/8/layout/hierarchy3"/>
    <dgm:cxn modelId="{FA418E13-7892-4493-8486-4BB8D0AFC69C}" type="presParOf" srcId="{43EE79D2-0625-41B9-AF74-C81A4996C3BC}" destId="{88D7A96B-82AE-43A9-BE48-95D0FD79FE60}" srcOrd="2" destOrd="0" presId="urn:microsoft.com/office/officeart/2005/8/layout/hierarchy3"/>
    <dgm:cxn modelId="{9316BE0F-357E-4F30-9DF7-8AD0E1328BAD}" type="presParOf" srcId="{43EE79D2-0625-41B9-AF74-C81A4996C3BC}" destId="{6120BA5C-1931-48CA-8D6D-055C5EE12438}" srcOrd="3" destOrd="0" presId="urn:microsoft.com/office/officeart/2005/8/layout/hierarchy3"/>
    <dgm:cxn modelId="{78066E8C-F826-4ED7-A9A2-2F231CF2BD16}" type="presParOf" srcId="{43EE79D2-0625-41B9-AF74-C81A4996C3BC}" destId="{B207E7BE-026E-4A73-83C3-6DC28D83DCB6}" srcOrd="4" destOrd="0" presId="urn:microsoft.com/office/officeart/2005/8/layout/hierarchy3"/>
    <dgm:cxn modelId="{7A239137-DF68-4264-B47C-293E0F587751}" type="presParOf" srcId="{43EE79D2-0625-41B9-AF74-C81A4996C3BC}" destId="{003036E6-4ECD-48FB-BCB1-9C4C0C3B9757}" srcOrd="5" destOrd="0" presId="urn:microsoft.com/office/officeart/2005/8/layout/hierarchy3"/>
    <dgm:cxn modelId="{8536ED7D-EB24-4AB8-9845-79F09C619250}" type="presParOf" srcId="{43EE79D2-0625-41B9-AF74-C81A4996C3BC}" destId="{3B52AAEA-B6FA-4FC9-AB5C-6A7DDA194CAF}" srcOrd="6" destOrd="0" presId="urn:microsoft.com/office/officeart/2005/8/layout/hierarchy3"/>
    <dgm:cxn modelId="{AD5F7780-587C-4ADE-B412-ED301760157E}" type="presParOf" srcId="{43EE79D2-0625-41B9-AF74-C81A4996C3BC}" destId="{B96F9DF5-C010-4486-96FF-58B294D3EE73}" srcOrd="7" destOrd="0" presId="urn:microsoft.com/office/officeart/2005/8/layout/hierarchy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Congelación de medios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Nivel de vacio y Duración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Medio congelado, el vacio no importa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Condiciones Anaerobias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Gases inertes para romper vacio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Capacidad de supervivencia de contaminantes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Tiempo, genera medio anaeróbico</a:t>
          </a:r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Promoción de crecimiento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D9104F85-4D49-40B7-96B2-1073AF5191EB}">
      <dgm:prSet phldrT="[Texto]" custT="1"/>
      <dgm:spPr/>
      <dgm:t>
        <a:bodyPr/>
        <a:lstStyle/>
        <a:p>
          <a:r>
            <a:rPr lang="es-MX" sz="1600" dirty="0" smtClean="0"/>
            <a:t>Usar aire para generar medio aeróbico</a:t>
          </a:r>
        </a:p>
      </dgm:t>
    </dgm:pt>
    <dgm:pt modelId="{74B78349-CB31-456A-BD2C-4A2D3285DC58}" type="parTrans" cxnId="{9A58F5C2-3D0A-4721-8AB8-491ACF41B149}">
      <dgm:prSet/>
      <dgm:spPr/>
    </dgm:pt>
    <dgm:pt modelId="{104370F3-9EA5-4DDE-979B-5749E806FAE5}" type="sibTrans" cxnId="{9A58F5C2-3D0A-4721-8AB8-491ACF41B149}">
      <dgm:prSet/>
      <dgm:spPr/>
    </dgm:pt>
    <dgm:pt modelId="{09B0B71A-0FF5-420C-A2AB-C5B14A18760C}">
      <dgm:prSet phldrT="[Texto]" custT="1"/>
      <dgm:spPr/>
      <dgm:t>
        <a:bodyPr/>
        <a:lstStyle/>
        <a:p>
          <a:r>
            <a:rPr lang="es-MX" sz="1600" dirty="0" smtClean="0"/>
            <a:t>Medio líquido Ebullición</a:t>
          </a:r>
        </a:p>
      </dgm:t>
    </dgm:pt>
    <dgm:pt modelId="{44DFC0FF-558D-4AF4-A474-77157C887609}" type="parTrans" cxnId="{F82DE27B-5335-4E8A-84A0-BEB6AF856DA9}">
      <dgm:prSet/>
      <dgm:spPr/>
    </dgm:pt>
    <dgm:pt modelId="{1A2A72FB-12BD-43B0-91DA-F582FB23A592}" type="sibTrans" cxnId="{F82DE27B-5335-4E8A-84A0-BEB6AF856DA9}">
      <dgm:prSet/>
      <dgm:spPr/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7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7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7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7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2" presStyleCnt="7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2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3" presStyleCnt="7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3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A3B72-278E-422D-AF0A-CF39DC4D0F83}" type="pres">
      <dgm:prSet presAssocID="{44DFC0FF-558D-4AF4-A474-77157C887609}" presName="Name13" presStyleLbl="parChTrans1D2" presStyleIdx="4" presStyleCnt="7"/>
      <dgm:spPr/>
    </dgm:pt>
    <dgm:pt modelId="{34A0E848-8867-44F6-A725-2F3FBD95557A}" type="pres">
      <dgm:prSet presAssocID="{09B0B71A-0FF5-420C-A2AB-C5B14A18760C}" presName="childText" presStyleLbl="bgAcc1" presStyleIdx="4" presStyleCnt="7" custScaleX="194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5" presStyleCnt="7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5" presStyleCnt="7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7A96B-82AE-43A9-BE48-95D0FD79FE60}" type="pres">
      <dgm:prSet presAssocID="{74B78349-CB31-456A-BD2C-4A2D3285DC58}" presName="Name13" presStyleLbl="parChTrans1D2" presStyleIdx="6" presStyleCnt="7"/>
      <dgm:spPr/>
    </dgm:pt>
    <dgm:pt modelId="{6120BA5C-1931-48CA-8D6D-055C5EE12438}" type="pres">
      <dgm:prSet presAssocID="{D9104F85-4D49-40B7-96B2-1073AF5191EB}" presName="childText" presStyleLbl="bgAcc1" presStyleIdx="6" presStyleCnt="7" custScaleX="183761" custScaleY="126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031129-D33B-4250-B864-BB5D05D15612}" type="presOf" srcId="{A50323A1-A073-479A-9A82-6279E047927F}" destId="{2DE2E507-E6E8-4425-BC14-3C8C6317FF56}" srcOrd="0" destOrd="0" presId="urn:microsoft.com/office/officeart/2005/8/layout/hierarchy3"/>
    <dgm:cxn modelId="{C44D3BA0-6BCC-44A8-9CBA-67D8A1D1BC73}" type="presOf" srcId="{E490C9DD-D472-4ADB-BE06-BBAD5CBEF180}" destId="{322B4164-CEEF-4399-884B-FE062592A96A}" srcOrd="0" destOrd="0" presId="urn:microsoft.com/office/officeart/2005/8/layout/hierarchy3"/>
    <dgm:cxn modelId="{E70C6ADD-C226-4594-87DF-7705A2624CA8}" type="presOf" srcId="{1F383CCD-EEBF-48FF-B074-B7879B3F9833}" destId="{B73DC94F-9783-4C57-B7AF-6A321BB8E5F8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36F7091E-086E-40E7-B466-380DA6F77283}" type="presOf" srcId="{590E25E5-D249-4D6F-AAE1-2EC03B6C2B1E}" destId="{97B7244F-05B0-467C-9E20-1528005DD5AF}" srcOrd="0" destOrd="0" presId="urn:microsoft.com/office/officeart/2005/8/layout/hierarchy3"/>
    <dgm:cxn modelId="{F0B67A97-15A0-4BF1-9FB0-AC0D38390B33}" type="presOf" srcId="{FCDF0546-BD7D-4A07-9ABA-1159B364688E}" destId="{67623250-50C4-4316-926D-4FA490069B53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98DFF3E5-F4B1-4D6D-8388-B0A79C8CF81F}" type="presOf" srcId="{FC79D484-4C4C-425E-AB97-E7A26AEBA37E}" destId="{845ED438-5392-4DE1-A7C4-59509DBCC60D}" srcOrd="0" destOrd="0" presId="urn:microsoft.com/office/officeart/2005/8/layout/hierarchy3"/>
    <dgm:cxn modelId="{9A58F5C2-3D0A-4721-8AB8-491ACF41B149}" srcId="{A50323A1-A073-479A-9A82-6279E047927F}" destId="{D9104F85-4D49-40B7-96B2-1073AF5191EB}" srcOrd="1" destOrd="0" parTransId="{74B78349-CB31-456A-BD2C-4A2D3285DC58}" sibTransId="{104370F3-9EA5-4DDE-979B-5749E806FAE5}"/>
    <dgm:cxn modelId="{94125DEB-FCE9-41FC-A672-504792BAF720}" type="presOf" srcId="{58BA22A5-F589-4DA5-9729-091FE3271CE6}" destId="{BC4215A3-F226-4277-8318-66401F254CC4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7BAF0FE8-B539-4AC5-9606-2B7AC9956093}" type="presOf" srcId="{7CD992F0-EA99-4FDA-A65D-17510C5AD1B2}" destId="{9970FCB8-99FE-4DF7-998D-585CA93A3099}" srcOrd="0" destOrd="0" presId="urn:microsoft.com/office/officeart/2005/8/layout/hierarchy3"/>
    <dgm:cxn modelId="{84326C97-10D9-4D03-B3AA-DF5F40621EA5}" type="presOf" srcId="{44DFC0FF-558D-4AF4-A474-77157C887609}" destId="{7ABA3B72-278E-422D-AF0A-CF39DC4D0F83}" srcOrd="0" destOrd="0" presId="urn:microsoft.com/office/officeart/2005/8/layout/hierarchy3"/>
    <dgm:cxn modelId="{9C434FAB-0224-46C3-9513-0C186989563C}" type="presOf" srcId="{FBE85EDE-E076-4980-950D-E54DCB21FE4B}" destId="{18C49478-7F4F-44FB-9D43-87CE5AF1AE7E}" srcOrd="0" destOrd="0" presId="urn:microsoft.com/office/officeart/2005/8/layout/hierarchy3"/>
    <dgm:cxn modelId="{DEE1A007-82D9-48D7-81C3-DF8EBD8DD250}" type="presOf" srcId="{79F5AFE5-7719-4F09-BD10-7DB1C3558A0F}" destId="{0E23993E-A953-49D4-BB8F-01F28F88A407}" srcOrd="0" destOrd="0" presId="urn:microsoft.com/office/officeart/2005/8/layout/hierarchy3"/>
    <dgm:cxn modelId="{A151664A-3D9E-4501-B4AE-EFB76A0DC9E2}" type="presOf" srcId="{B8F9CAB6-CC08-4D6C-8EF0-1408A5D6EAE2}" destId="{B49D0C06-4634-44F4-B5A8-FCAACB9F9CC7}" srcOrd="0" destOrd="0" presId="urn:microsoft.com/office/officeart/2005/8/layout/hierarchy3"/>
    <dgm:cxn modelId="{07FFA772-1889-46A1-B372-063894903FBA}" type="presOf" srcId="{D9104F85-4D49-40B7-96B2-1073AF5191EB}" destId="{6120BA5C-1931-48CA-8D6D-055C5EE12438}" srcOrd="0" destOrd="0" presId="urn:microsoft.com/office/officeart/2005/8/layout/hierarchy3"/>
    <dgm:cxn modelId="{608BF543-67DA-4905-8DD3-2A2ADFE9D51E}" type="presOf" srcId="{5E550E61-10FB-463F-8C36-84DAF0D24395}" destId="{AD5AFF83-381F-4335-88B5-0CC82EFFEDA2}" srcOrd="0" destOrd="0" presId="urn:microsoft.com/office/officeart/2005/8/layout/hierarchy3"/>
    <dgm:cxn modelId="{08DA88A2-818F-4DC0-9791-01823A9CD105}" type="presOf" srcId="{590E25E5-D249-4D6F-AAE1-2EC03B6C2B1E}" destId="{0ACF215B-753C-4352-AC26-AF98DDA1C221}" srcOrd="1" destOrd="0" presId="urn:microsoft.com/office/officeart/2005/8/layout/hierarchy3"/>
    <dgm:cxn modelId="{0679539A-B20B-4FA1-ADEA-20595BCB7CF9}" type="presOf" srcId="{74B78349-CB31-456A-BD2C-4A2D3285DC58}" destId="{88D7A96B-82AE-43A9-BE48-95D0FD79FE60}" srcOrd="0" destOrd="0" presId="urn:microsoft.com/office/officeart/2005/8/layout/hierarchy3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C3F86B8E-5B69-43D8-9552-BA1AE410E641}" type="presOf" srcId="{A50323A1-A073-479A-9A82-6279E047927F}" destId="{3444345F-BD06-4B2A-A9AC-CD5FD54ACA85}" srcOrd="1" destOrd="0" presId="urn:microsoft.com/office/officeart/2005/8/layout/hierarchy3"/>
    <dgm:cxn modelId="{A53FCBE7-5B37-4AE0-8008-7BDC9DFAB80D}" type="presOf" srcId="{ECD73939-D934-4BED-ABDE-79415C654D19}" destId="{6E4D0C46-1ABC-44E7-8C8D-B0463113ADAA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518EF576-4491-4B90-B78E-7E3A5F67D96C}" type="presOf" srcId="{C5212337-D6BC-40DA-A0B0-974446CADEC3}" destId="{C2820E45-D458-4DD4-A564-3A22FD6B5C0B}" srcOrd="0" destOrd="0" presId="urn:microsoft.com/office/officeart/2005/8/layout/hierarchy3"/>
    <dgm:cxn modelId="{6ECD22F9-E5CC-439B-AEAF-21F607C710F0}" type="presOf" srcId="{09B0B71A-0FF5-420C-A2AB-C5B14A18760C}" destId="{34A0E848-8867-44F6-A725-2F3FBD95557A}" srcOrd="0" destOrd="0" presId="urn:microsoft.com/office/officeart/2005/8/layout/hierarchy3"/>
    <dgm:cxn modelId="{F82DE27B-5335-4E8A-84A0-BEB6AF856DA9}" srcId="{590E25E5-D249-4D6F-AAE1-2EC03B6C2B1E}" destId="{09B0B71A-0FF5-420C-A2AB-C5B14A18760C}" srcOrd="2" destOrd="0" parTransId="{44DFC0FF-558D-4AF4-A474-77157C887609}" sibTransId="{1A2A72FB-12BD-43B0-91DA-F582FB23A592}"/>
    <dgm:cxn modelId="{E759DA23-D919-4142-A319-8FFC16E32580}" type="presOf" srcId="{ECD73939-D934-4BED-ABDE-79415C654D19}" destId="{318AA842-A5A1-466B-B48B-6F16E439ACD5}" srcOrd="1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B9B199B3-8618-4632-98CA-5B107E6342F9}" type="presParOf" srcId="{B49D0C06-4634-44F4-B5A8-FCAACB9F9CC7}" destId="{72CAE694-C46F-4456-B650-16815BB488C2}" srcOrd="0" destOrd="0" presId="urn:microsoft.com/office/officeart/2005/8/layout/hierarchy3"/>
    <dgm:cxn modelId="{74C8B79F-EA9A-49D1-8C4E-574FF11F7C7D}" type="presParOf" srcId="{72CAE694-C46F-4456-B650-16815BB488C2}" destId="{6D81F74F-91D3-484C-96B5-35995C167632}" srcOrd="0" destOrd="0" presId="urn:microsoft.com/office/officeart/2005/8/layout/hierarchy3"/>
    <dgm:cxn modelId="{C4233EEC-3A85-4B64-8EDA-FED3976C9E67}" type="presParOf" srcId="{6D81F74F-91D3-484C-96B5-35995C167632}" destId="{6E4D0C46-1ABC-44E7-8C8D-B0463113ADAA}" srcOrd="0" destOrd="0" presId="urn:microsoft.com/office/officeart/2005/8/layout/hierarchy3"/>
    <dgm:cxn modelId="{27F7AAB4-4D8E-48BA-9C0A-B197BD5AF39E}" type="presParOf" srcId="{6D81F74F-91D3-484C-96B5-35995C167632}" destId="{318AA842-A5A1-466B-B48B-6F16E439ACD5}" srcOrd="1" destOrd="0" presId="urn:microsoft.com/office/officeart/2005/8/layout/hierarchy3"/>
    <dgm:cxn modelId="{24F5CBF2-AB39-4455-A156-9EF0B2FE4E0E}" type="presParOf" srcId="{72CAE694-C46F-4456-B650-16815BB488C2}" destId="{52E02B17-3F8B-4462-AFD2-86AE1D74F53C}" srcOrd="1" destOrd="0" presId="urn:microsoft.com/office/officeart/2005/8/layout/hierarchy3"/>
    <dgm:cxn modelId="{FBE60676-97B4-4B54-B7D3-147C89FAC25D}" type="presParOf" srcId="{52E02B17-3F8B-4462-AFD2-86AE1D74F53C}" destId="{18C49478-7F4F-44FB-9D43-87CE5AF1AE7E}" srcOrd="0" destOrd="0" presId="urn:microsoft.com/office/officeart/2005/8/layout/hierarchy3"/>
    <dgm:cxn modelId="{794CF79B-9AD5-4D68-9821-4AB28D9DDAFB}" type="presParOf" srcId="{52E02B17-3F8B-4462-AFD2-86AE1D74F53C}" destId="{BC4215A3-F226-4277-8318-66401F254CC4}" srcOrd="1" destOrd="0" presId="urn:microsoft.com/office/officeart/2005/8/layout/hierarchy3"/>
    <dgm:cxn modelId="{6C4B18C2-1928-4398-91D6-E59BF0338693}" type="presParOf" srcId="{52E02B17-3F8B-4462-AFD2-86AE1D74F53C}" destId="{AD5AFF83-381F-4335-88B5-0CC82EFFEDA2}" srcOrd="2" destOrd="0" presId="urn:microsoft.com/office/officeart/2005/8/layout/hierarchy3"/>
    <dgm:cxn modelId="{F859D528-1777-4E99-A02D-F53035CF68E2}" type="presParOf" srcId="{52E02B17-3F8B-4462-AFD2-86AE1D74F53C}" destId="{67623250-50C4-4316-926D-4FA490069B53}" srcOrd="3" destOrd="0" presId="urn:microsoft.com/office/officeart/2005/8/layout/hierarchy3"/>
    <dgm:cxn modelId="{976D7F58-F297-4639-894C-0633A38F2801}" type="presParOf" srcId="{B49D0C06-4634-44F4-B5A8-FCAACB9F9CC7}" destId="{5F11A76B-9890-4F13-9971-90194A25CA7E}" srcOrd="1" destOrd="0" presId="urn:microsoft.com/office/officeart/2005/8/layout/hierarchy3"/>
    <dgm:cxn modelId="{9DB717CB-59EE-4251-9118-144A4A8E31F6}" type="presParOf" srcId="{5F11A76B-9890-4F13-9971-90194A25CA7E}" destId="{A538FC2D-2A9B-4F73-9946-8C91D83AA08A}" srcOrd="0" destOrd="0" presId="urn:microsoft.com/office/officeart/2005/8/layout/hierarchy3"/>
    <dgm:cxn modelId="{3FF1B88C-0D9D-45BA-9CB6-7EA247A0A216}" type="presParOf" srcId="{A538FC2D-2A9B-4F73-9946-8C91D83AA08A}" destId="{97B7244F-05B0-467C-9E20-1528005DD5AF}" srcOrd="0" destOrd="0" presId="urn:microsoft.com/office/officeart/2005/8/layout/hierarchy3"/>
    <dgm:cxn modelId="{AA7D68B0-803B-4C0E-AB9F-6657382D3BA3}" type="presParOf" srcId="{A538FC2D-2A9B-4F73-9946-8C91D83AA08A}" destId="{0ACF215B-753C-4352-AC26-AF98DDA1C221}" srcOrd="1" destOrd="0" presId="urn:microsoft.com/office/officeart/2005/8/layout/hierarchy3"/>
    <dgm:cxn modelId="{499FB08E-AFFC-43C9-9D2E-DF6279E730AD}" type="presParOf" srcId="{5F11A76B-9890-4F13-9971-90194A25CA7E}" destId="{A5E50EFF-D8D1-4937-BC4B-59F70F9F16E9}" srcOrd="1" destOrd="0" presId="urn:microsoft.com/office/officeart/2005/8/layout/hierarchy3"/>
    <dgm:cxn modelId="{2A3BDE5E-2D46-47B7-B3C6-197ACE1EF135}" type="presParOf" srcId="{A5E50EFF-D8D1-4937-BC4B-59F70F9F16E9}" destId="{322B4164-CEEF-4399-884B-FE062592A96A}" srcOrd="0" destOrd="0" presId="urn:microsoft.com/office/officeart/2005/8/layout/hierarchy3"/>
    <dgm:cxn modelId="{734CB3D5-0A03-46DB-82AF-40F11E2257B4}" type="presParOf" srcId="{A5E50EFF-D8D1-4937-BC4B-59F70F9F16E9}" destId="{0E23993E-A953-49D4-BB8F-01F28F88A407}" srcOrd="1" destOrd="0" presId="urn:microsoft.com/office/officeart/2005/8/layout/hierarchy3"/>
    <dgm:cxn modelId="{4498DACD-59E9-4D49-8CF6-87ABF5603BFD}" type="presParOf" srcId="{A5E50EFF-D8D1-4937-BC4B-59F70F9F16E9}" destId="{B73DC94F-9783-4C57-B7AF-6A321BB8E5F8}" srcOrd="2" destOrd="0" presId="urn:microsoft.com/office/officeart/2005/8/layout/hierarchy3"/>
    <dgm:cxn modelId="{54235288-5904-4F00-BBCD-644B7F68E561}" type="presParOf" srcId="{A5E50EFF-D8D1-4937-BC4B-59F70F9F16E9}" destId="{845ED438-5392-4DE1-A7C4-59509DBCC60D}" srcOrd="3" destOrd="0" presId="urn:microsoft.com/office/officeart/2005/8/layout/hierarchy3"/>
    <dgm:cxn modelId="{E64B3C27-6105-4974-9656-DA3439208DCB}" type="presParOf" srcId="{A5E50EFF-D8D1-4937-BC4B-59F70F9F16E9}" destId="{7ABA3B72-278E-422D-AF0A-CF39DC4D0F83}" srcOrd="4" destOrd="0" presId="urn:microsoft.com/office/officeart/2005/8/layout/hierarchy3"/>
    <dgm:cxn modelId="{497B8103-8D2C-417D-8322-FC72AE40D857}" type="presParOf" srcId="{A5E50EFF-D8D1-4937-BC4B-59F70F9F16E9}" destId="{34A0E848-8867-44F6-A725-2F3FBD95557A}" srcOrd="5" destOrd="0" presId="urn:microsoft.com/office/officeart/2005/8/layout/hierarchy3"/>
    <dgm:cxn modelId="{8399FE87-C6D6-41D4-B588-A05F3E420274}" type="presParOf" srcId="{B49D0C06-4634-44F4-B5A8-FCAACB9F9CC7}" destId="{FE3AA47E-4C2C-49CF-A310-012CFC798805}" srcOrd="2" destOrd="0" presId="urn:microsoft.com/office/officeart/2005/8/layout/hierarchy3"/>
    <dgm:cxn modelId="{B69B7CB8-9B55-4C6F-BB0D-7014175163F7}" type="presParOf" srcId="{FE3AA47E-4C2C-49CF-A310-012CFC798805}" destId="{4981B330-2071-4F09-8B26-04BE9084831D}" srcOrd="0" destOrd="0" presId="urn:microsoft.com/office/officeart/2005/8/layout/hierarchy3"/>
    <dgm:cxn modelId="{9A074E15-9047-491A-9D09-7854258EDED7}" type="presParOf" srcId="{4981B330-2071-4F09-8B26-04BE9084831D}" destId="{2DE2E507-E6E8-4425-BC14-3C8C6317FF56}" srcOrd="0" destOrd="0" presId="urn:microsoft.com/office/officeart/2005/8/layout/hierarchy3"/>
    <dgm:cxn modelId="{F58571D1-3CF9-4F03-A8A0-75F8D1A988C1}" type="presParOf" srcId="{4981B330-2071-4F09-8B26-04BE9084831D}" destId="{3444345F-BD06-4B2A-A9AC-CD5FD54ACA85}" srcOrd="1" destOrd="0" presId="urn:microsoft.com/office/officeart/2005/8/layout/hierarchy3"/>
    <dgm:cxn modelId="{FED4480B-FB45-4AB4-8F3E-2A978B055B34}" type="presParOf" srcId="{FE3AA47E-4C2C-49CF-A310-012CFC798805}" destId="{43EE79D2-0625-41B9-AF74-C81A4996C3BC}" srcOrd="1" destOrd="0" presId="urn:microsoft.com/office/officeart/2005/8/layout/hierarchy3"/>
    <dgm:cxn modelId="{25460D4D-EF44-4E3D-9C05-535618C11272}" type="presParOf" srcId="{43EE79D2-0625-41B9-AF74-C81A4996C3BC}" destId="{C2820E45-D458-4DD4-A564-3A22FD6B5C0B}" srcOrd="0" destOrd="0" presId="urn:microsoft.com/office/officeart/2005/8/layout/hierarchy3"/>
    <dgm:cxn modelId="{9ED5A0B0-1986-4A52-A8B5-CAC15200C1E0}" type="presParOf" srcId="{43EE79D2-0625-41B9-AF74-C81A4996C3BC}" destId="{9970FCB8-99FE-4DF7-998D-585CA93A3099}" srcOrd="1" destOrd="0" presId="urn:microsoft.com/office/officeart/2005/8/layout/hierarchy3"/>
    <dgm:cxn modelId="{0BC8EF28-8B35-4177-BD26-F26F95DF3D7E}" type="presParOf" srcId="{43EE79D2-0625-41B9-AF74-C81A4996C3BC}" destId="{88D7A96B-82AE-43A9-BE48-95D0FD79FE60}" srcOrd="2" destOrd="0" presId="urn:microsoft.com/office/officeart/2005/8/layout/hierarchy3"/>
    <dgm:cxn modelId="{7F8E41B1-39D5-4590-981C-9806B8104894}" type="presParOf" srcId="{43EE79D2-0625-41B9-AF74-C81A4996C3BC}" destId="{6120BA5C-1931-48CA-8D6D-055C5EE12438}" srcOrd="3" destOrd="0" presId="urn:microsoft.com/office/officeart/2005/8/layout/hierarchy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Soplado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Llenado y sellado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Zona protegida clase A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Consideraciones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Capacidad para ver contaminación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Tubo abierto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Volumen de llenado, afecta la formación y sellado</a:t>
          </a:r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Formación del tubo extruido (</a:t>
          </a:r>
          <a:r>
            <a:rPr kumimoji="0" lang="es-ES" altLang="zh-CN" sz="16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parison</a:t>
          </a:r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). 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D9104F85-4D49-40B7-96B2-1073AF5191EB}">
      <dgm:prSet phldrT="[Texto]" custT="1"/>
      <dgm:spPr/>
      <dgm:t>
        <a:bodyPr/>
        <a:lstStyle/>
        <a:p>
          <a:r>
            <a:rPr lang="es-MX" sz="1600" dirty="0" smtClean="0"/>
            <a:t>Manipulación para retirar excesos</a:t>
          </a:r>
        </a:p>
      </dgm:t>
    </dgm:pt>
    <dgm:pt modelId="{74B78349-CB31-456A-BD2C-4A2D3285DC58}" type="parTrans" cxnId="{9A58F5C2-3D0A-4721-8AB8-491ACF41B149}">
      <dgm:prSet/>
      <dgm:spPr/>
      <dgm:t>
        <a:bodyPr/>
        <a:lstStyle/>
        <a:p>
          <a:endParaRPr lang="es-ES"/>
        </a:p>
      </dgm:t>
    </dgm:pt>
    <dgm:pt modelId="{104370F3-9EA5-4DDE-979B-5749E806FAE5}" type="sibTrans" cxnId="{9A58F5C2-3D0A-4721-8AB8-491ACF41B149}">
      <dgm:prSet/>
      <dgm:spPr/>
      <dgm:t>
        <a:bodyPr/>
        <a:lstStyle/>
        <a:p>
          <a:endParaRPr lang="es-ES"/>
        </a:p>
      </dgm:t>
    </dgm:pt>
    <dgm:pt modelId="{7F4B9F4E-D8F2-41DF-8EDE-B0097095166E}">
      <dgm:prSet phldrT="[Texto]" custT="1"/>
      <dgm:spPr/>
      <dgm:t>
        <a:bodyPr/>
        <a:lstStyle/>
        <a:p>
          <a:r>
            <a:rPr lang="es-MX" sz="1600" dirty="0" smtClean="0"/>
            <a:t>Transferencia del extruido por </a:t>
          </a:r>
          <a:r>
            <a:rPr lang="es-MX" sz="1600" b="1" dirty="0" smtClean="0">
              <a:solidFill>
                <a:srgbClr val="FF0000"/>
              </a:solidFill>
            </a:rPr>
            <a:t>SOPLADO</a:t>
          </a:r>
          <a:endParaRPr lang="es-ES" sz="1600" b="1" dirty="0">
            <a:solidFill>
              <a:srgbClr val="FF0000"/>
            </a:solidFill>
          </a:endParaRPr>
        </a:p>
      </dgm:t>
    </dgm:pt>
    <dgm:pt modelId="{0CFC0B4D-E0D7-4F38-93DA-15589D7F823F}" type="parTrans" cxnId="{E1A834EE-BFB1-4607-8E0E-913581BA80A4}">
      <dgm:prSet/>
      <dgm:spPr/>
      <dgm:t>
        <a:bodyPr/>
        <a:lstStyle/>
        <a:p>
          <a:endParaRPr lang="es-ES"/>
        </a:p>
      </dgm:t>
    </dgm:pt>
    <dgm:pt modelId="{5CAE5B4C-5BC6-4BEA-87EB-B93E4D9A2FD2}" type="sibTrans" cxnId="{E1A834EE-BFB1-4607-8E0E-913581BA80A4}">
      <dgm:prSet/>
      <dgm:spPr/>
      <dgm:t>
        <a:bodyPr/>
        <a:lstStyle/>
        <a:p>
          <a:endParaRPr lang="es-ES"/>
        </a:p>
      </dgm:t>
    </dgm:pt>
    <dgm:pt modelId="{AB80019A-C514-46EB-998E-7AE85FC8D7BD}">
      <dgm:prSet phldrT="[Texto]" custT="1"/>
      <dgm:spPr/>
      <dgm:t>
        <a:bodyPr/>
        <a:lstStyle/>
        <a:p>
          <a:r>
            <a:rPr lang="es-MX" sz="1600" dirty="0" smtClean="0"/>
            <a:t>Formación de espuma (sello)</a:t>
          </a:r>
        </a:p>
      </dgm:t>
    </dgm:pt>
    <dgm:pt modelId="{FD1B8ACA-D321-48BC-A4E1-54B2F399A37C}" type="parTrans" cxnId="{47535493-146B-4C24-8EE4-411F068B8402}">
      <dgm:prSet/>
      <dgm:spPr/>
      <dgm:t>
        <a:bodyPr/>
        <a:lstStyle/>
        <a:p>
          <a:endParaRPr lang="es-ES"/>
        </a:p>
      </dgm:t>
    </dgm:pt>
    <dgm:pt modelId="{9D53693C-933F-4C4A-8F3E-2E0FE1BF3122}" type="sibTrans" cxnId="{47535493-146B-4C24-8EE4-411F068B8402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8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8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8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8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105BAB-62AC-4A56-B2AB-CFCB5910A837}" type="pres">
      <dgm:prSet presAssocID="{0CFC0B4D-E0D7-4F38-93DA-15589D7F823F}" presName="Name13" presStyleLbl="parChTrans1D2" presStyleIdx="2" presStyleCnt="8"/>
      <dgm:spPr/>
      <dgm:t>
        <a:bodyPr/>
        <a:lstStyle/>
        <a:p>
          <a:endParaRPr lang="es-ES"/>
        </a:p>
      </dgm:t>
    </dgm:pt>
    <dgm:pt modelId="{1C0880A5-4ED7-4474-9825-37254AF6288E}" type="pres">
      <dgm:prSet presAssocID="{7F4B9F4E-D8F2-41DF-8EDE-B0097095166E}" presName="childText" presStyleLbl="bgAcc1" presStyleIdx="2" presStyleCnt="8" custScaleX="1952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3" presStyleCnt="8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3" presStyleCnt="8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4" presStyleCnt="8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4" presStyleCnt="8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5" presStyleCnt="8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5" presStyleCnt="8" custScaleX="189687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7A96B-82AE-43A9-BE48-95D0FD79FE60}" type="pres">
      <dgm:prSet presAssocID="{74B78349-CB31-456A-BD2C-4A2D3285DC58}" presName="Name13" presStyleLbl="parChTrans1D2" presStyleIdx="6" presStyleCnt="8"/>
      <dgm:spPr/>
      <dgm:t>
        <a:bodyPr/>
        <a:lstStyle/>
        <a:p>
          <a:endParaRPr lang="es-ES"/>
        </a:p>
      </dgm:t>
    </dgm:pt>
    <dgm:pt modelId="{6120BA5C-1931-48CA-8D6D-055C5EE12438}" type="pres">
      <dgm:prSet presAssocID="{D9104F85-4D49-40B7-96B2-1073AF5191EB}" presName="childText" presStyleLbl="bgAcc1" presStyleIdx="6" presStyleCnt="8" custScaleX="183761" custScaleY="126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14B9F-E081-4A74-A611-058969DA39D7}" type="pres">
      <dgm:prSet presAssocID="{FD1B8ACA-D321-48BC-A4E1-54B2F399A37C}" presName="Name13" presStyleLbl="parChTrans1D2" presStyleIdx="7" presStyleCnt="8"/>
      <dgm:spPr/>
      <dgm:t>
        <a:bodyPr/>
        <a:lstStyle/>
        <a:p>
          <a:endParaRPr lang="es-ES"/>
        </a:p>
      </dgm:t>
    </dgm:pt>
    <dgm:pt modelId="{E2BECA08-610D-4803-807B-FC6A26F2DDFD}" type="pres">
      <dgm:prSet presAssocID="{AB80019A-C514-46EB-998E-7AE85FC8D7BD}" presName="childText" presStyleLbl="bgAcc1" presStyleIdx="7" presStyleCnt="8" custScaleX="1816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4A385A-A331-423F-8DA1-D3A236ACBDAE}" type="presOf" srcId="{E490C9DD-D472-4ADB-BE06-BBAD5CBEF180}" destId="{322B4164-CEEF-4399-884B-FE062592A96A}" srcOrd="0" destOrd="0" presId="urn:microsoft.com/office/officeart/2005/8/layout/hierarchy3"/>
    <dgm:cxn modelId="{E226975B-13B0-4EDD-8FCC-E0D5AE877EF2}" type="presOf" srcId="{A50323A1-A073-479A-9A82-6279E047927F}" destId="{2DE2E507-E6E8-4425-BC14-3C8C6317FF56}" srcOrd="0" destOrd="0" presId="urn:microsoft.com/office/officeart/2005/8/layout/hierarchy3"/>
    <dgm:cxn modelId="{64D50C7D-BC54-4277-A98D-2DAEF6584AA7}" type="presOf" srcId="{FBE85EDE-E076-4980-950D-E54DCB21FE4B}" destId="{18C49478-7F4F-44FB-9D43-87CE5AF1AE7E}" srcOrd="0" destOrd="0" presId="urn:microsoft.com/office/officeart/2005/8/layout/hierarchy3"/>
    <dgm:cxn modelId="{DE572149-6EDA-4006-BDF7-C9A72F9859C5}" type="presOf" srcId="{ECD73939-D934-4BED-ABDE-79415C654D19}" destId="{6E4D0C46-1ABC-44E7-8C8D-B0463113ADAA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9A58F5C2-3D0A-4721-8AB8-491ACF41B149}" srcId="{A50323A1-A073-479A-9A82-6279E047927F}" destId="{D9104F85-4D49-40B7-96B2-1073AF5191EB}" srcOrd="1" destOrd="0" parTransId="{74B78349-CB31-456A-BD2C-4A2D3285DC58}" sibTransId="{104370F3-9EA5-4DDE-979B-5749E806FAE5}"/>
    <dgm:cxn modelId="{7605388F-CB97-4992-80A6-257727D0FAFF}" type="presOf" srcId="{AB80019A-C514-46EB-998E-7AE85FC8D7BD}" destId="{E2BECA08-610D-4803-807B-FC6A26F2DDFD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85622FD3-6380-4C94-AB12-7D5D63401426}" type="presOf" srcId="{C5212337-D6BC-40DA-A0B0-974446CADEC3}" destId="{C2820E45-D458-4DD4-A564-3A22FD6B5C0B}" srcOrd="0" destOrd="0" presId="urn:microsoft.com/office/officeart/2005/8/layout/hierarchy3"/>
    <dgm:cxn modelId="{024FF3AF-6628-4EB5-8008-A27FE742D2D0}" type="presOf" srcId="{FC79D484-4C4C-425E-AB97-E7A26AEBA37E}" destId="{845ED438-5392-4DE1-A7C4-59509DBCC60D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E1A834EE-BFB1-4607-8E0E-913581BA80A4}" srcId="{ECD73939-D934-4BED-ABDE-79415C654D19}" destId="{7F4B9F4E-D8F2-41DF-8EDE-B0097095166E}" srcOrd="2" destOrd="0" parTransId="{0CFC0B4D-E0D7-4F38-93DA-15589D7F823F}" sibTransId="{5CAE5B4C-5BC6-4BEA-87EB-B93E4D9A2FD2}"/>
    <dgm:cxn modelId="{014CD011-FF60-4B3B-A888-1A25D417D7BD}" type="presOf" srcId="{B8F9CAB6-CC08-4D6C-8EF0-1408A5D6EAE2}" destId="{B49D0C06-4634-44F4-B5A8-FCAACB9F9CC7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ED16364B-3FB1-46D5-BDAB-37820D12A438}" type="presOf" srcId="{A50323A1-A073-479A-9A82-6279E047927F}" destId="{3444345F-BD06-4B2A-A9AC-CD5FD54ACA85}" srcOrd="1" destOrd="0" presId="urn:microsoft.com/office/officeart/2005/8/layout/hierarchy3"/>
    <dgm:cxn modelId="{39751E88-34DD-4389-B478-B86AE7731D78}" type="presOf" srcId="{FCDF0546-BD7D-4A07-9ABA-1159B364688E}" destId="{67623250-50C4-4316-926D-4FA490069B53}" srcOrd="0" destOrd="0" presId="urn:microsoft.com/office/officeart/2005/8/layout/hierarchy3"/>
    <dgm:cxn modelId="{B84916FE-2C58-4608-A4ED-6C418A6F91D4}" type="presOf" srcId="{1F383CCD-EEBF-48FF-B074-B7879B3F9833}" destId="{B73DC94F-9783-4C57-B7AF-6A321BB8E5F8}" srcOrd="0" destOrd="0" presId="urn:microsoft.com/office/officeart/2005/8/layout/hierarchy3"/>
    <dgm:cxn modelId="{A7BBC786-E88E-4337-9734-57D4938FAB5D}" type="presOf" srcId="{74B78349-CB31-456A-BD2C-4A2D3285DC58}" destId="{88D7A96B-82AE-43A9-BE48-95D0FD79FE60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2F1CD5DB-E9AA-45DF-A499-16B85C1549C1}" type="presOf" srcId="{0CFC0B4D-E0D7-4F38-93DA-15589D7F823F}" destId="{9B105BAB-62AC-4A56-B2AB-CFCB5910A837}" srcOrd="0" destOrd="0" presId="urn:microsoft.com/office/officeart/2005/8/layout/hierarchy3"/>
    <dgm:cxn modelId="{86D1F16F-DE49-4BD1-832E-150AEABEEE44}" type="presOf" srcId="{ECD73939-D934-4BED-ABDE-79415C654D19}" destId="{318AA842-A5A1-466B-B48B-6F16E439ACD5}" srcOrd="1" destOrd="0" presId="urn:microsoft.com/office/officeart/2005/8/layout/hierarchy3"/>
    <dgm:cxn modelId="{637CAC14-F52A-48F3-B248-7867869F7A82}" type="presOf" srcId="{7F4B9F4E-D8F2-41DF-8EDE-B0097095166E}" destId="{1C0880A5-4ED7-4474-9825-37254AF6288E}" srcOrd="0" destOrd="0" presId="urn:microsoft.com/office/officeart/2005/8/layout/hierarchy3"/>
    <dgm:cxn modelId="{27E865AF-5274-4F30-AFE9-CCC553685E02}" type="presOf" srcId="{7CD992F0-EA99-4FDA-A65D-17510C5AD1B2}" destId="{9970FCB8-99FE-4DF7-998D-585CA93A3099}" srcOrd="0" destOrd="0" presId="urn:microsoft.com/office/officeart/2005/8/layout/hierarchy3"/>
    <dgm:cxn modelId="{476CF85C-DCEE-4A2F-A156-6D3E0850D874}" type="presOf" srcId="{590E25E5-D249-4D6F-AAE1-2EC03B6C2B1E}" destId="{0ACF215B-753C-4352-AC26-AF98DDA1C221}" srcOrd="1" destOrd="0" presId="urn:microsoft.com/office/officeart/2005/8/layout/hierarchy3"/>
    <dgm:cxn modelId="{47535493-146B-4C24-8EE4-411F068B8402}" srcId="{A50323A1-A073-479A-9A82-6279E047927F}" destId="{AB80019A-C514-46EB-998E-7AE85FC8D7BD}" srcOrd="2" destOrd="0" parTransId="{FD1B8ACA-D321-48BC-A4E1-54B2F399A37C}" sibTransId="{9D53693C-933F-4C4A-8F3E-2E0FE1BF3122}"/>
    <dgm:cxn modelId="{D033FC4C-9AB5-42EE-94FA-4FEF87E67A17}" type="presOf" srcId="{79F5AFE5-7719-4F09-BD10-7DB1C3558A0F}" destId="{0E23993E-A953-49D4-BB8F-01F28F88A407}" srcOrd="0" destOrd="0" presId="urn:microsoft.com/office/officeart/2005/8/layout/hierarchy3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93A2FECC-DF74-49CD-92A5-219CCACC0985}" type="presOf" srcId="{590E25E5-D249-4D6F-AAE1-2EC03B6C2B1E}" destId="{97B7244F-05B0-467C-9E20-1528005DD5AF}" srcOrd="0" destOrd="0" presId="urn:microsoft.com/office/officeart/2005/8/layout/hierarchy3"/>
    <dgm:cxn modelId="{D2723926-9B3A-4333-B8C5-1062AE7A09E9}" type="presOf" srcId="{FD1B8ACA-D321-48BC-A4E1-54B2F399A37C}" destId="{20214B9F-E081-4A74-A611-058969DA39D7}" srcOrd="0" destOrd="0" presId="urn:microsoft.com/office/officeart/2005/8/layout/hierarchy3"/>
    <dgm:cxn modelId="{73E665EF-6F7F-459E-9544-7381A2AA8178}" type="presOf" srcId="{58BA22A5-F589-4DA5-9729-091FE3271CE6}" destId="{BC4215A3-F226-4277-8318-66401F254CC4}" srcOrd="0" destOrd="0" presId="urn:microsoft.com/office/officeart/2005/8/layout/hierarchy3"/>
    <dgm:cxn modelId="{B979B566-B2A7-4EFE-9832-831470A8C497}" type="presOf" srcId="{D9104F85-4D49-40B7-96B2-1073AF5191EB}" destId="{6120BA5C-1931-48CA-8D6D-055C5EE12438}" srcOrd="0" destOrd="0" presId="urn:microsoft.com/office/officeart/2005/8/layout/hierarchy3"/>
    <dgm:cxn modelId="{BD303CD5-794B-4A64-811D-1C2231EFCB63}" type="presOf" srcId="{5E550E61-10FB-463F-8C36-84DAF0D24395}" destId="{AD5AFF83-381F-4335-88B5-0CC82EFFEDA2}" srcOrd="0" destOrd="0" presId="urn:microsoft.com/office/officeart/2005/8/layout/hierarchy3"/>
    <dgm:cxn modelId="{ECF73DF4-3154-4210-B354-ADA9994C32D9}" type="presParOf" srcId="{B49D0C06-4634-44F4-B5A8-FCAACB9F9CC7}" destId="{72CAE694-C46F-4456-B650-16815BB488C2}" srcOrd="0" destOrd="0" presId="urn:microsoft.com/office/officeart/2005/8/layout/hierarchy3"/>
    <dgm:cxn modelId="{574A3E1D-08B8-454A-927C-4674479040C9}" type="presParOf" srcId="{72CAE694-C46F-4456-B650-16815BB488C2}" destId="{6D81F74F-91D3-484C-96B5-35995C167632}" srcOrd="0" destOrd="0" presId="urn:microsoft.com/office/officeart/2005/8/layout/hierarchy3"/>
    <dgm:cxn modelId="{3F41268F-95A4-41AA-B1A0-2C86EE87B023}" type="presParOf" srcId="{6D81F74F-91D3-484C-96B5-35995C167632}" destId="{6E4D0C46-1ABC-44E7-8C8D-B0463113ADAA}" srcOrd="0" destOrd="0" presId="urn:microsoft.com/office/officeart/2005/8/layout/hierarchy3"/>
    <dgm:cxn modelId="{C4670DC2-988B-4078-B5F4-7F779DAFA549}" type="presParOf" srcId="{6D81F74F-91D3-484C-96B5-35995C167632}" destId="{318AA842-A5A1-466B-B48B-6F16E439ACD5}" srcOrd="1" destOrd="0" presId="urn:microsoft.com/office/officeart/2005/8/layout/hierarchy3"/>
    <dgm:cxn modelId="{690D9CE1-73D9-4354-9C42-BAEC19C067CC}" type="presParOf" srcId="{72CAE694-C46F-4456-B650-16815BB488C2}" destId="{52E02B17-3F8B-4462-AFD2-86AE1D74F53C}" srcOrd="1" destOrd="0" presId="urn:microsoft.com/office/officeart/2005/8/layout/hierarchy3"/>
    <dgm:cxn modelId="{4ADE42CE-50F4-467C-925C-3F057EDFF189}" type="presParOf" srcId="{52E02B17-3F8B-4462-AFD2-86AE1D74F53C}" destId="{18C49478-7F4F-44FB-9D43-87CE5AF1AE7E}" srcOrd="0" destOrd="0" presId="urn:microsoft.com/office/officeart/2005/8/layout/hierarchy3"/>
    <dgm:cxn modelId="{130EB735-F3F3-4236-8149-07B47705A831}" type="presParOf" srcId="{52E02B17-3F8B-4462-AFD2-86AE1D74F53C}" destId="{BC4215A3-F226-4277-8318-66401F254CC4}" srcOrd="1" destOrd="0" presId="urn:microsoft.com/office/officeart/2005/8/layout/hierarchy3"/>
    <dgm:cxn modelId="{117B7A6D-7E71-4ED2-A924-800997BCD79B}" type="presParOf" srcId="{52E02B17-3F8B-4462-AFD2-86AE1D74F53C}" destId="{AD5AFF83-381F-4335-88B5-0CC82EFFEDA2}" srcOrd="2" destOrd="0" presId="urn:microsoft.com/office/officeart/2005/8/layout/hierarchy3"/>
    <dgm:cxn modelId="{88692D1F-E911-4E8B-ABBA-9AB73AF432A0}" type="presParOf" srcId="{52E02B17-3F8B-4462-AFD2-86AE1D74F53C}" destId="{67623250-50C4-4316-926D-4FA490069B53}" srcOrd="3" destOrd="0" presId="urn:microsoft.com/office/officeart/2005/8/layout/hierarchy3"/>
    <dgm:cxn modelId="{0F11365D-0AFF-4012-AD25-96C478E1DA5F}" type="presParOf" srcId="{52E02B17-3F8B-4462-AFD2-86AE1D74F53C}" destId="{9B105BAB-62AC-4A56-B2AB-CFCB5910A837}" srcOrd="4" destOrd="0" presId="urn:microsoft.com/office/officeart/2005/8/layout/hierarchy3"/>
    <dgm:cxn modelId="{95D52092-BECF-403B-906E-7D7C8E0AF14C}" type="presParOf" srcId="{52E02B17-3F8B-4462-AFD2-86AE1D74F53C}" destId="{1C0880A5-4ED7-4474-9825-37254AF6288E}" srcOrd="5" destOrd="0" presId="urn:microsoft.com/office/officeart/2005/8/layout/hierarchy3"/>
    <dgm:cxn modelId="{E05308A9-460F-4897-9A1D-365955E78002}" type="presParOf" srcId="{B49D0C06-4634-44F4-B5A8-FCAACB9F9CC7}" destId="{5F11A76B-9890-4F13-9971-90194A25CA7E}" srcOrd="1" destOrd="0" presId="urn:microsoft.com/office/officeart/2005/8/layout/hierarchy3"/>
    <dgm:cxn modelId="{F0FB8966-2EFE-499C-9561-8B6505875D28}" type="presParOf" srcId="{5F11A76B-9890-4F13-9971-90194A25CA7E}" destId="{A538FC2D-2A9B-4F73-9946-8C91D83AA08A}" srcOrd="0" destOrd="0" presId="urn:microsoft.com/office/officeart/2005/8/layout/hierarchy3"/>
    <dgm:cxn modelId="{B701465B-E171-4382-914A-A21A47BBB9EA}" type="presParOf" srcId="{A538FC2D-2A9B-4F73-9946-8C91D83AA08A}" destId="{97B7244F-05B0-467C-9E20-1528005DD5AF}" srcOrd="0" destOrd="0" presId="urn:microsoft.com/office/officeart/2005/8/layout/hierarchy3"/>
    <dgm:cxn modelId="{F7BE219B-ACF7-4DF5-A030-ECF7A84D3727}" type="presParOf" srcId="{A538FC2D-2A9B-4F73-9946-8C91D83AA08A}" destId="{0ACF215B-753C-4352-AC26-AF98DDA1C221}" srcOrd="1" destOrd="0" presId="urn:microsoft.com/office/officeart/2005/8/layout/hierarchy3"/>
    <dgm:cxn modelId="{9C0616EC-3566-4589-8716-B2B3DBB50BD4}" type="presParOf" srcId="{5F11A76B-9890-4F13-9971-90194A25CA7E}" destId="{A5E50EFF-D8D1-4937-BC4B-59F70F9F16E9}" srcOrd="1" destOrd="0" presId="urn:microsoft.com/office/officeart/2005/8/layout/hierarchy3"/>
    <dgm:cxn modelId="{3A3CF07B-DDE4-4990-9FE9-987A6E6D9DD6}" type="presParOf" srcId="{A5E50EFF-D8D1-4937-BC4B-59F70F9F16E9}" destId="{322B4164-CEEF-4399-884B-FE062592A96A}" srcOrd="0" destOrd="0" presId="urn:microsoft.com/office/officeart/2005/8/layout/hierarchy3"/>
    <dgm:cxn modelId="{4CC739C4-2A80-4361-B6D9-1D8623EF6884}" type="presParOf" srcId="{A5E50EFF-D8D1-4937-BC4B-59F70F9F16E9}" destId="{0E23993E-A953-49D4-BB8F-01F28F88A407}" srcOrd="1" destOrd="0" presId="urn:microsoft.com/office/officeart/2005/8/layout/hierarchy3"/>
    <dgm:cxn modelId="{4FA860DF-CB1F-4039-98E6-7B1E506906F2}" type="presParOf" srcId="{A5E50EFF-D8D1-4937-BC4B-59F70F9F16E9}" destId="{B73DC94F-9783-4C57-B7AF-6A321BB8E5F8}" srcOrd="2" destOrd="0" presId="urn:microsoft.com/office/officeart/2005/8/layout/hierarchy3"/>
    <dgm:cxn modelId="{D64AC387-4158-428D-B8CD-4F1A2298C1B4}" type="presParOf" srcId="{A5E50EFF-D8D1-4937-BC4B-59F70F9F16E9}" destId="{845ED438-5392-4DE1-A7C4-59509DBCC60D}" srcOrd="3" destOrd="0" presId="urn:microsoft.com/office/officeart/2005/8/layout/hierarchy3"/>
    <dgm:cxn modelId="{83407AA0-D6FD-46D3-B765-EFA7D2D5CB36}" type="presParOf" srcId="{B49D0C06-4634-44F4-B5A8-FCAACB9F9CC7}" destId="{FE3AA47E-4C2C-49CF-A310-012CFC798805}" srcOrd="2" destOrd="0" presId="urn:microsoft.com/office/officeart/2005/8/layout/hierarchy3"/>
    <dgm:cxn modelId="{7CF0A222-F994-4C16-BDE8-9B9C4964689C}" type="presParOf" srcId="{FE3AA47E-4C2C-49CF-A310-012CFC798805}" destId="{4981B330-2071-4F09-8B26-04BE9084831D}" srcOrd="0" destOrd="0" presId="urn:microsoft.com/office/officeart/2005/8/layout/hierarchy3"/>
    <dgm:cxn modelId="{68E56FDB-30C1-4155-8A8A-33789AC9BB97}" type="presParOf" srcId="{4981B330-2071-4F09-8B26-04BE9084831D}" destId="{2DE2E507-E6E8-4425-BC14-3C8C6317FF56}" srcOrd="0" destOrd="0" presId="urn:microsoft.com/office/officeart/2005/8/layout/hierarchy3"/>
    <dgm:cxn modelId="{3EFBF83A-4CA2-45B8-9E41-66CCFAFA191D}" type="presParOf" srcId="{4981B330-2071-4F09-8B26-04BE9084831D}" destId="{3444345F-BD06-4B2A-A9AC-CD5FD54ACA85}" srcOrd="1" destOrd="0" presId="urn:microsoft.com/office/officeart/2005/8/layout/hierarchy3"/>
    <dgm:cxn modelId="{8BA91C68-AC99-4288-BF3D-B34A69CEE8DB}" type="presParOf" srcId="{FE3AA47E-4C2C-49CF-A310-012CFC798805}" destId="{43EE79D2-0625-41B9-AF74-C81A4996C3BC}" srcOrd="1" destOrd="0" presId="urn:microsoft.com/office/officeart/2005/8/layout/hierarchy3"/>
    <dgm:cxn modelId="{75A607A2-C30A-4FEF-8825-16E9E3A95536}" type="presParOf" srcId="{43EE79D2-0625-41B9-AF74-C81A4996C3BC}" destId="{C2820E45-D458-4DD4-A564-3A22FD6B5C0B}" srcOrd="0" destOrd="0" presId="urn:microsoft.com/office/officeart/2005/8/layout/hierarchy3"/>
    <dgm:cxn modelId="{B0EA3860-7A20-40E5-81F2-4F3066DC792A}" type="presParOf" srcId="{43EE79D2-0625-41B9-AF74-C81A4996C3BC}" destId="{9970FCB8-99FE-4DF7-998D-585CA93A3099}" srcOrd="1" destOrd="0" presId="urn:microsoft.com/office/officeart/2005/8/layout/hierarchy3"/>
    <dgm:cxn modelId="{DA1B3823-A3D4-4361-855F-2C00966E382E}" type="presParOf" srcId="{43EE79D2-0625-41B9-AF74-C81A4996C3BC}" destId="{88D7A96B-82AE-43A9-BE48-95D0FD79FE60}" srcOrd="2" destOrd="0" presId="urn:microsoft.com/office/officeart/2005/8/layout/hierarchy3"/>
    <dgm:cxn modelId="{106AF4EE-DF06-4B9E-A492-B2F8F50C5B46}" type="presParOf" srcId="{43EE79D2-0625-41B9-AF74-C81A4996C3BC}" destId="{6120BA5C-1931-48CA-8D6D-055C5EE12438}" srcOrd="3" destOrd="0" presId="urn:microsoft.com/office/officeart/2005/8/layout/hierarchy3"/>
    <dgm:cxn modelId="{EB834908-7EAB-49D4-BFD9-0D6863E678EF}" type="presParOf" srcId="{43EE79D2-0625-41B9-AF74-C81A4996C3BC}" destId="{20214B9F-E081-4A74-A611-058969DA39D7}" srcOrd="4" destOrd="0" presId="urn:microsoft.com/office/officeart/2005/8/layout/hierarchy3"/>
    <dgm:cxn modelId="{0208E12C-23D2-48C3-B370-364CBA9DF534}" type="presParOf" srcId="{43EE79D2-0625-41B9-AF74-C81A4996C3BC}" destId="{E2BECA08-610D-4803-807B-FC6A26F2DDFD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22A322-F6A5-4D6C-A122-961BDC99E751}" type="doc">
      <dgm:prSet loTypeId="urn:microsoft.com/office/officeart/2005/8/layout/vList5" loCatId="list" qsTypeId="urn:microsoft.com/office/officeart/2005/8/quickstyle/simple1#2" qsCatId="simple" csTypeId="urn:microsoft.com/office/officeart/2005/8/colors/colorful1#2" csCatId="accent1" phldr="1"/>
      <dgm:spPr/>
      <dgm:t>
        <a:bodyPr/>
        <a:lstStyle/>
        <a:p>
          <a:endParaRPr lang="es-ES"/>
        </a:p>
      </dgm:t>
    </dgm:pt>
    <dgm:pt modelId="{625E7798-B983-4F9D-96D6-322FE964A415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ES" sz="2400" dirty="0" smtClean="0">
              <a:latin typeface="+mn-lt"/>
            </a:rPr>
            <a:t>Tema</a:t>
          </a:r>
          <a:r>
            <a:rPr lang="es-ES" sz="2400" dirty="0" smtClean="0">
              <a:latin typeface="+mn-lt"/>
            </a:rPr>
            <a:t> 7</a:t>
          </a:r>
          <a:endParaRPr lang="es-CO" altLang="es-ES" sz="2400" dirty="0" smtClean="0">
            <a:latin typeface="+mn-lt"/>
          </a:endParaRPr>
        </a:p>
      </dgm:t>
    </dgm:pt>
    <dgm:pt modelId="{B97211AE-2018-4EC3-8927-148D3BC8099E}" type="parTrans" cxnId="{985CD3CC-016F-4EBB-81FA-67A667103C1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39394BA-D065-48DA-9CD5-259CC0A77F93}" type="sibTrans" cxnId="{985CD3CC-016F-4EBB-81FA-67A667103C15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B348609-F5A7-4A9A-A2EA-11ADDAA6F68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800" dirty="0">
              <a:latin typeface="+mn-lt"/>
              <a:sym typeface="+mn-ea"/>
            </a:rPr>
            <a:t>Preparación y ejecución de la prueba</a:t>
          </a:r>
          <a:endParaRPr lang="es-MX" altLang="en-US" sz="1800" dirty="0">
            <a:latin typeface="+mn-lt"/>
          </a:endParaRPr>
        </a:p>
      </dgm:t>
    </dgm:pt>
    <dgm:pt modelId="{17622BDF-B9D3-4045-85B3-0FA370EEAF19}" type="parTrans" cxnId="{27719FE0-21D7-47A0-8C8C-3F3968EA6DF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0272599-5E01-43A2-980C-34C93E2BDE92}" type="sibTrans" cxnId="{27719FE0-21D7-47A0-8C8C-3F3968EA6DF0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69E18DD4-ACA6-4881-8407-8AB1F56B9A0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altLang="es-MX" sz="1800" dirty="0">
              <a:latin typeface="+mn-lt"/>
              <a:sym typeface="+mn-ea"/>
            </a:rPr>
            <a:t>Con</a:t>
          </a:r>
          <a:r>
            <a:rPr lang="es-MX" altLang="en-US" sz="1800" dirty="0" err="1">
              <a:latin typeface="+mn-lt"/>
              <a:sym typeface="+mn-ea"/>
            </a:rPr>
            <a:t>diciones</a:t>
          </a:r>
          <a:r>
            <a:rPr lang="es-MX" altLang="en-US" sz="1800" dirty="0">
              <a:latin typeface="+mn-lt"/>
              <a:sym typeface="+mn-ea"/>
            </a:rPr>
            <a:t> de incubación.</a:t>
          </a:r>
          <a:endParaRPr lang="es-MX" altLang="en-US" sz="1800" dirty="0">
            <a:latin typeface="+mn-lt"/>
          </a:endParaRPr>
        </a:p>
      </dgm:t>
    </dgm:pt>
    <dgm:pt modelId="{44AC18CE-ED94-4EC3-B2B9-16DD2BF47749}" type="parTrans" cxnId="{9BC9CE69-7D8A-4708-A43E-615076F1B05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97A6CF2-4741-4BF1-AAAA-09152599D1EF}" type="sibTrans" cxnId="{9BC9CE69-7D8A-4708-A43E-615076F1B051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28580F6-D60E-4A10-B7F3-D37F24983AE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800" dirty="0">
              <a:latin typeface="+mn-lt"/>
              <a:sym typeface="+mn-ea"/>
            </a:rPr>
            <a:t>Inspección y lectura del ensayo</a:t>
          </a:r>
          <a:endParaRPr lang="es-MX" altLang="en-US" sz="1800" dirty="0">
            <a:latin typeface="+mn-lt"/>
          </a:endParaRPr>
        </a:p>
      </dgm:t>
    </dgm:pt>
    <dgm:pt modelId="{F90BC2C4-9ED2-4745-AEE3-84D1FFD570C8}" type="parTrans" cxnId="{EA3DE8BC-D3B0-41DA-B539-CEEA0F94B23C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DC1FA57-43FA-40D8-B8AC-7B7CF98F39B2}" type="sibTrans" cxnId="{EA3DE8BC-D3B0-41DA-B539-CEEA0F94B23C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FD440242-7102-408F-A208-C9E4B357D8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n-US" sz="1800" dirty="0">
              <a:latin typeface="+mn-lt"/>
              <a:sym typeface="+mn-ea"/>
            </a:rPr>
            <a:t>Frecuencia de ensayo</a:t>
          </a:r>
          <a:endParaRPr lang="es-MX" altLang="en-US" sz="1800" dirty="0" smtClean="0">
            <a:latin typeface="+mn-lt"/>
            <a:sym typeface="+mn-ea"/>
          </a:endParaRPr>
        </a:p>
      </dgm:t>
    </dgm:pt>
    <dgm:pt modelId="{6D7C6BC6-EFD0-4B86-8478-5D8D76F6B3AF}" type="parTrans" cxnId="{44D43FE2-FB83-450C-801E-95808733294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978AF1C-A537-45F5-B8B9-FDE96E9DC508}" type="sibTrans" cxnId="{44D43FE2-FB83-450C-801E-95808733294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7FDF7480-BB16-4699-803C-F4841CD1114A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2400">
              <a:latin typeface="+mn-lt"/>
              <a:sym typeface="+mn-ea"/>
            </a:rPr>
            <a:t>T</a:t>
          </a:r>
          <a:r>
            <a:rPr lang="es-CO" altLang="es-ES" sz="2400" dirty="0" err="1" smtClean="0">
              <a:latin typeface="+mn-lt"/>
              <a:sym typeface="+mn-ea"/>
            </a:rPr>
            <a:t>ema</a:t>
          </a:r>
          <a:r>
            <a:rPr lang="es-CO" altLang="es-ES" sz="2400" dirty="0" smtClean="0">
              <a:latin typeface="+mn-lt"/>
              <a:sym typeface="+mn-ea"/>
            </a:rPr>
            <a:t>  8</a:t>
          </a:r>
          <a:endParaRPr lang="es-CO" sz="2400" dirty="0" smtClean="0">
            <a:latin typeface="+mn-lt"/>
          </a:endParaRPr>
        </a:p>
      </dgm:t>
    </dgm:pt>
    <dgm:pt modelId="{F95CB387-56AF-4593-8FB8-A1647BFF2A28}" type="parTrans" cxnId="{189E3981-B77C-492A-B2CB-C704081F4E1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EB129CAE-AEF3-423D-97AB-5FF558339FE5}" type="sibTrans" cxnId="{189E3981-B77C-492A-B2CB-C704081F4E1A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5DF6CDD-5CEE-4A70-904F-F31B4E442881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smtClean="0">
              <a:latin typeface="+mn-lt"/>
              <a:sym typeface="+mn-ea"/>
            </a:rPr>
            <a:t>I</a:t>
          </a:r>
          <a:r>
            <a:rPr lang="es-MX" altLang="en-US" sz="1800" dirty="0" err="1" smtClean="0">
              <a:latin typeface="+mn-lt"/>
              <a:sym typeface="+mn-ea"/>
            </a:rPr>
            <a:t>nterpretación</a:t>
          </a:r>
          <a:r>
            <a:rPr lang="es-MX" altLang="en-US" sz="1800" dirty="0" smtClean="0">
              <a:latin typeface="+mn-lt"/>
              <a:sym typeface="+mn-ea"/>
            </a:rPr>
            <a:t> </a:t>
          </a:r>
          <a:r>
            <a:rPr lang="es-MX" altLang="en-US" sz="1800" dirty="0">
              <a:latin typeface="+mn-lt"/>
              <a:sym typeface="+mn-ea"/>
            </a:rPr>
            <a:t>de los datos</a:t>
          </a:r>
          <a:endParaRPr lang="es-MX" altLang="en-US" sz="1800" dirty="0">
            <a:latin typeface="+mn-lt"/>
          </a:endParaRPr>
        </a:p>
      </dgm:t>
    </dgm:pt>
    <dgm:pt modelId="{E2D4D776-9997-448F-94A1-B94BD74FE0A5}" type="parTrans" cxnId="{828693E2-DA53-4A6A-B9D2-F18D245F6C39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8A56A396-3EB3-4E5A-B4D5-93772798E096}" type="sibTrans" cxnId="{828693E2-DA53-4A6A-B9D2-F18D245F6C39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74B445B7-DF16-4AED-9DE9-AFDCB66B8C0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 smtClean="0">
              <a:latin typeface="+mn-lt"/>
              <a:sym typeface="+mn-ea"/>
            </a:rPr>
            <a:t>S</a:t>
          </a:r>
          <a:r>
            <a:rPr lang="es-MX" altLang="en-US" sz="1800" dirty="0" err="1" smtClean="0">
              <a:latin typeface="+mn-lt"/>
              <a:sym typeface="+mn-ea"/>
            </a:rPr>
            <a:t>eguimiento</a:t>
          </a:r>
          <a:r>
            <a:rPr lang="es-MX" altLang="en-US" sz="1800" dirty="0" smtClean="0">
              <a:latin typeface="+mn-lt"/>
              <a:sym typeface="+mn-ea"/>
            </a:rPr>
            <a:t> </a:t>
          </a:r>
          <a:r>
            <a:rPr lang="es-MX" altLang="en-US" sz="1800" dirty="0">
              <a:latin typeface="+mn-lt"/>
              <a:sym typeface="+mn-ea"/>
            </a:rPr>
            <a:t>del personal y del medio ambiente.	</a:t>
          </a:r>
          <a:endParaRPr lang="es-MX" altLang="en-US" sz="1800" dirty="0">
            <a:latin typeface="+mn-lt"/>
          </a:endParaRPr>
        </a:p>
      </dgm:t>
    </dgm:pt>
    <dgm:pt modelId="{8EEF0B47-C87D-4DEE-89B4-52CE9A0D3E63}" type="parTrans" cxnId="{C8A30785-37C5-4A80-BC65-C3E0FCBE183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2ACD6FAD-E89E-43D3-99F8-F71334F5457B}" type="sibTrans" cxnId="{C8A30785-37C5-4A80-BC65-C3E0FCBE183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80CBC18-645D-49F3-B20A-6C073E50137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latin typeface="+mn-lt"/>
              <a:sym typeface="+mn-ea"/>
            </a:rPr>
            <a:t>F</a:t>
          </a:r>
          <a:r>
            <a:rPr lang="es-MX" altLang="en-US" sz="1800" dirty="0">
              <a:latin typeface="+mn-lt"/>
              <a:sym typeface="+mn-ea"/>
            </a:rPr>
            <a:t>actores importantes en la validación de la fabricación aséptica</a:t>
          </a:r>
          <a:endParaRPr lang="es-MX" altLang="en-US" sz="1800" dirty="0">
            <a:latin typeface="+mn-lt"/>
          </a:endParaRPr>
        </a:p>
      </dgm:t>
    </dgm:pt>
    <dgm:pt modelId="{E2E2F1AC-CB9E-4EDD-BD4F-F7863EC92917}" type="parTrans" cxnId="{FCA47C4D-271A-401B-8E18-100CCE5ED99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568FED9-286B-410A-B5D7-6C352F6CD3E7}" type="sibTrans" cxnId="{FCA47C4D-271A-401B-8E18-100CCE5ED996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D9AE7819-9EC3-47FF-82AC-866074604E0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800">
              <a:latin typeface="+mn-lt"/>
              <a:sym typeface="+mn-ea"/>
            </a:rPr>
            <a:t>M</a:t>
          </a:r>
          <a:r>
            <a:rPr lang="es-MX" altLang="en-US" sz="1800" dirty="0" err="1">
              <a:latin typeface="+mn-lt"/>
              <a:sym typeface="+mn-ea"/>
            </a:rPr>
            <a:t>antenimiento</a:t>
          </a:r>
          <a:r>
            <a:rPr lang="es-MX" altLang="en-US" sz="1800" dirty="0">
              <a:latin typeface="+mn-lt"/>
              <a:sym typeface="+mn-ea"/>
            </a:rPr>
            <a:t> y pruebas de equipos</a:t>
          </a:r>
          <a:endParaRPr lang="es-MX" altLang="en-US" sz="1800" dirty="0">
            <a:latin typeface="+mn-lt"/>
          </a:endParaRPr>
        </a:p>
      </dgm:t>
    </dgm:pt>
    <dgm:pt modelId="{8F18EFB0-684A-460F-B308-8261D0C975EE}" type="parTrans" cxnId="{B07FF4C5-8755-44EF-88FF-313D0D61C682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A50715D1-E189-4A7D-BBA3-93BDB61F51E3}" type="sibTrans" cxnId="{B07FF4C5-8755-44EF-88FF-313D0D61C682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5DA728A9-94B9-4808-A329-C046427E1503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altLang="es-ES" sz="2400" dirty="0" smtClean="0">
              <a:latin typeface="+mn-lt"/>
              <a:sym typeface="+mn-ea"/>
            </a:rPr>
            <a:t>Tema 9</a:t>
          </a:r>
          <a:endParaRPr lang="zh-CN" altLang="en-US" sz="2400" dirty="0">
            <a:latin typeface="+mn-lt"/>
          </a:endParaRPr>
        </a:p>
      </dgm:t>
    </dgm:pt>
    <dgm:pt modelId="{0A72C8D3-1D7D-4578-B5D2-117D242B7430}" type="parTrans" cxnId="{BE357EBA-317B-4ACC-BCD0-69CD4139CE5A}">
      <dgm:prSet/>
      <dgm:spPr/>
      <dgm:t>
        <a:bodyPr/>
        <a:lstStyle/>
        <a:p>
          <a:endParaRPr lang="es-ES"/>
        </a:p>
      </dgm:t>
    </dgm:pt>
    <dgm:pt modelId="{AEC9C92C-080A-4CAE-A646-D88C04590898}" type="sibTrans" cxnId="{BE357EBA-317B-4ACC-BCD0-69CD4139CE5A}">
      <dgm:prSet/>
      <dgm:spPr/>
      <dgm:t>
        <a:bodyPr/>
        <a:lstStyle/>
        <a:p>
          <a:endParaRPr lang="es-ES"/>
        </a:p>
      </dgm:t>
    </dgm:pt>
    <dgm:pt modelId="{196553DE-6D26-49AB-AAD8-7BEACFA7846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altLang="es-ES" sz="1800" dirty="0" smtClean="0">
              <a:sym typeface="+mn-ea"/>
            </a:rPr>
            <a:t>Registro de las pruebas y otras actividades</a:t>
          </a:r>
          <a:endParaRPr lang="zh-CN" altLang="en-US" sz="1800" dirty="0"/>
        </a:p>
      </dgm:t>
    </dgm:pt>
    <dgm:pt modelId="{B520D3B1-360D-45D7-BE89-CE0AB71B7757}" type="parTrans" cxnId="{69E41353-B91B-4EB2-8BB8-980A0D0CD091}">
      <dgm:prSet/>
      <dgm:spPr/>
      <dgm:t>
        <a:bodyPr/>
        <a:lstStyle/>
        <a:p>
          <a:endParaRPr lang="es-ES"/>
        </a:p>
      </dgm:t>
    </dgm:pt>
    <dgm:pt modelId="{EEC33648-0BEF-44F0-9B28-C65098673A2C}" type="sibTrans" cxnId="{69E41353-B91B-4EB2-8BB8-980A0D0CD091}">
      <dgm:prSet/>
      <dgm:spPr/>
      <dgm:t>
        <a:bodyPr/>
        <a:lstStyle/>
        <a:p>
          <a:endParaRPr lang="es-ES"/>
        </a:p>
      </dgm:t>
    </dgm:pt>
    <dgm:pt modelId="{5151545E-A08F-48C2-990D-9FEDA2342C97}" type="pres">
      <dgm:prSet presAssocID="{6B22A322-F6A5-4D6C-A122-961BDC99E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B76550-8F22-41F0-8062-C93D52605437}" type="pres">
      <dgm:prSet presAssocID="{625E7798-B983-4F9D-96D6-322FE964A415}" presName="linNode" presStyleCnt="0"/>
      <dgm:spPr/>
    </dgm:pt>
    <dgm:pt modelId="{67DD8079-007B-4916-9501-59A49EB2D880}" type="pres">
      <dgm:prSet presAssocID="{625E7798-B983-4F9D-96D6-322FE964A415}" presName="parentText" presStyleLbl="node1" presStyleIdx="0" presStyleCnt="3" custScaleX="72075" custScaleY="27848" custLinFactNeighborX="706" custLinFactNeighborY="-1611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ABF3F5-B1B7-404F-8ED5-3F0EC552176A}" type="pres">
      <dgm:prSet presAssocID="{625E7798-B983-4F9D-96D6-322FE964A415}" presName="descendantText" presStyleLbl="alignAccFollowNode1" presStyleIdx="0" presStyleCnt="3" custScaleX="115821" custScaleY="33043" custLinFactNeighborX="-882" custLinFactNeighborY="-210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E6840-BAC3-4981-BC17-BEFD5B1A423F}" type="pres">
      <dgm:prSet presAssocID="{839394BA-D065-48DA-9CD5-259CC0A77F93}" presName="sp" presStyleCnt="0"/>
      <dgm:spPr/>
    </dgm:pt>
    <dgm:pt modelId="{D9850523-D8C1-4F4D-A170-39B7B3554055}" type="pres">
      <dgm:prSet presAssocID="{7FDF7480-BB16-4699-803C-F4841CD1114A}" presName="linNode" presStyleCnt="0"/>
      <dgm:spPr/>
    </dgm:pt>
    <dgm:pt modelId="{E1A9E0F5-1D0B-4DBF-83C0-EEAB9D87431D}" type="pres">
      <dgm:prSet presAssocID="{7FDF7480-BB16-4699-803C-F4841CD1114A}" presName="parentText" presStyleLbl="node1" presStyleIdx="1" presStyleCnt="3" custScaleX="102872" custScaleY="31436" custLinFactNeighborY="-46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7C5FC-A327-4A00-9CCC-B078442A86ED}" type="pres">
      <dgm:prSet presAssocID="{7FDF7480-BB16-4699-803C-F4841CD1114A}" presName="descendantText" presStyleLbl="alignAccFollowNode1" presStyleIdx="1" presStyleCnt="3" custScaleX="156369" custScaleY="37760" custLinFactNeighborX="383" custLinFactNeighborY="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F05D3-5541-4EA8-BE0B-71CA39C14638}" type="pres">
      <dgm:prSet presAssocID="{EB129CAE-AEF3-423D-97AB-5FF558339FE5}" presName="sp" presStyleCnt="0"/>
      <dgm:spPr/>
    </dgm:pt>
    <dgm:pt modelId="{74D1A606-5427-4BF2-A3DE-DC149BA91FE9}" type="pres">
      <dgm:prSet presAssocID="{5DA728A9-94B9-4808-A329-C046427E1503}" presName="linNode" presStyleCnt="0"/>
      <dgm:spPr/>
    </dgm:pt>
    <dgm:pt modelId="{6994BA0A-5739-40E1-880D-449FB8E60C18}" type="pres">
      <dgm:prSet presAssocID="{5DA728A9-94B9-4808-A329-C046427E1503}" presName="parentText" presStyleLbl="node1" presStyleIdx="2" presStyleCnt="3" custScaleX="73365" custScaleY="292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0D1E19-EE33-48F9-88CA-E546F6DFC45C}" type="pres">
      <dgm:prSet presAssocID="{5DA728A9-94B9-4808-A329-C046427E1503}" presName="descendantText" presStyleLbl="alignAccFollowNode1" presStyleIdx="2" presStyleCnt="3" custScaleY="23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719FE0-21D7-47A0-8C8C-3F3968EA6DF0}" srcId="{625E7798-B983-4F9D-96D6-322FE964A415}" destId="{BB348609-F5A7-4A9A-A2EA-11ADDAA6F68C}" srcOrd="0" destOrd="0" parTransId="{17622BDF-B9D3-4045-85B3-0FA370EEAF19}" sibTransId="{B0272599-5E01-43A2-980C-34C93E2BDE92}"/>
    <dgm:cxn modelId="{8070A3D6-9B0A-44EB-88C7-C1344A2FE97B}" type="presOf" srcId="{328580F6-D60E-4A10-B7F3-D37F24983AE9}" destId="{1FABF3F5-B1B7-404F-8ED5-3F0EC552176A}" srcOrd="0" destOrd="2" presId="urn:microsoft.com/office/officeart/2005/8/layout/vList5"/>
    <dgm:cxn modelId="{93F32221-86EF-482F-91E1-45AB0D3B20F1}" type="presOf" srcId="{7FDF7480-BB16-4699-803C-F4841CD1114A}" destId="{E1A9E0F5-1D0B-4DBF-83C0-EEAB9D87431D}" srcOrd="0" destOrd="0" presId="urn:microsoft.com/office/officeart/2005/8/layout/vList5"/>
    <dgm:cxn modelId="{985CD3CC-016F-4EBB-81FA-67A667103C15}" srcId="{6B22A322-F6A5-4D6C-A122-961BDC99E751}" destId="{625E7798-B983-4F9D-96D6-322FE964A415}" srcOrd="0" destOrd="0" parTransId="{B97211AE-2018-4EC3-8927-148D3BC8099E}" sibTransId="{839394BA-D065-48DA-9CD5-259CC0A77F93}"/>
    <dgm:cxn modelId="{E1E90D79-38BD-4194-A7AE-1FC7DADD80D1}" type="presOf" srcId="{D9AE7819-9EC3-47FF-82AC-866074604E0F}" destId="{D0A7C5FC-A327-4A00-9CCC-B078442A86ED}" srcOrd="0" destOrd="3" presId="urn:microsoft.com/office/officeart/2005/8/layout/vList5"/>
    <dgm:cxn modelId="{EA3DE8BC-D3B0-41DA-B539-CEEA0F94B23C}" srcId="{625E7798-B983-4F9D-96D6-322FE964A415}" destId="{328580F6-D60E-4A10-B7F3-D37F24983AE9}" srcOrd="2" destOrd="0" parTransId="{F90BC2C4-9ED2-4745-AEE3-84D1FFD570C8}" sibTransId="{ADC1FA57-43FA-40D8-B8AC-7B7CF98F39B2}"/>
    <dgm:cxn modelId="{561DE1A9-BFFB-4623-AE06-FEB94A779263}" type="presOf" srcId="{74B445B7-DF16-4AED-9DE9-AFDCB66B8C08}" destId="{D0A7C5FC-A327-4A00-9CCC-B078442A86ED}" srcOrd="0" destOrd="1" presId="urn:microsoft.com/office/officeart/2005/8/layout/vList5"/>
    <dgm:cxn modelId="{78010692-C20F-4698-A3F8-30436BA65169}" type="presOf" srcId="{BB348609-F5A7-4A9A-A2EA-11ADDAA6F68C}" destId="{1FABF3F5-B1B7-404F-8ED5-3F0EC552176A}" srcOrd="0" destOrd="0" presId="urn:microsoft.com/office/officeart/2005/8/layout/vList5"/>
    <dgm:cxn modelId="{FCA47C4D-271A-401B-8E18-100CCE5ED996}" srcId="{7FDF7480-BB16-4699-803C-F4841CD1114A}" destId="{380CBC18-645D-49F3-B20A-6C073E50137E}" srcOrd="2" destOrd="0" parTransId="{E2E2F1AC-CB9E-4EDD-BD4F-F7863EC92917}" sibTransId="{3568FED9-286B-410A-B5D7-6C352F6CD3E7}"/>
    <dgm:cxn modelId="{6AF4E8DD-B43B-41A9-AAE6-443D21CAB707}" type="presOf" srcId="{FD440242-7102-408F-A208-C9E4B357D82E}" destId="{1FABF3F5-B1B7-404F-8ED5-3F0EC552176A}" srcOrd="0" destOrd="3" presId="urn:microsoft.com/office/officeart/2005/8/layout/vList5"/>
    <dgm:cxn modelId="{534E3482-55C9-404A-B1D5-9C89F9CEAE8F}" type="presOf" srcId="{B5DF6CDD-5CEE-4A70-904F-F31B4E442881}" destId="{D0A7C5FC-A327-4A00-9CCC-B078442A86ED}" srcOrd="0" destOrd="0" presId="urn:microsoft.com/office/officeart/2005/8/layout/vList5"/>
    <dgm:cxn modelId="{44D43FE2-FB83-450C-801E-958087332946}" srcId="{625E7798-B983-4F9D-96D6-322FE964A415}" destId="{FD440242-7102-408F-A208-C9E4B357D82E}" srcOrd="3" destOrd="0" parTransId="{6D7C6BC6-EFD0-4B86-8478-5D8D76F6B3AF}" sibTransId="{A978AF1C-A537-45F5-B8B9-FDE96E9DC508}"/>
    <dgm:cxn modelId="{9BC9CE69-7D8A-4708-A43E-615076F1B051}" srcId="{625E7798-B983-4F9D-96D6-322FE964A415}" destId="{69E18DD4-ACA6-4881-8407-8AB1F56B9A07}" srcOrd="1" destOrd="0" parTransId="{44AC18CE-ED94-4EC3-B2B9-16DD2BF47749}" sibTransId="{897A6CF2-4741-4BF1-AAAA-09152599D1EF}"/>
    <dgm:cxn modelId="{C8A30785-37C5-4A80-BC65-C3E0FCBE1833}" srcId="{7FDF7480-BB16-4699-803C-F4841CD1114A}" destId="{74B445B7-DF16-4AED-9DE9-AFDCB66B8C08}" srcOrd="1" destOrd="0" parTransId="{8EEF0B47-C87D-4DEE-89B4-52CE9A0D3E63}" sibTransId="{2ACD6FAD-E89E-43D3-99F8-F71334F5457B}"/>
    <dgm:cxn modelId="{02347634-4360-4B2D-997B-88A5C1677A73}" type="presOf" srcId="{6B22A322-F6A5-4D6C-A122-961BDC99E751}" destId="{5151545E-A08F-48C2-990D-9FEDA2342C97}" srcOrd="0" destOrd="0" presId="urn:microsoft.com/office/officeart/2005/8/layout/vList5"/>
    <dgm:cxn modelId="{8A7D1BB3-8985-49AF-8BF1-3B85F17CAA73}" type="presOf" srcId="{69E18DD4-ACA6-4881-8407-8AB1F56B9A07}" destId="{1FABF3F5-B1B7-404F-8ED5-3F0EC552176A}" srcOrd="0" destOrd="1" presId="urn:microsoft.com/office/officeart/2005/8/layout/vList5"/>
    <dgm:cxn modelId="{1B6431B0-7234-4D12-85D8-D0ACE9927E31}" type="presOf" srcId="{625E7798-B983-4F9D-96D6-322FE964A415}" destId="{67DD8079-007B-4916-9501-59A49EB2D880}" srcOrd="0" destOrd="0" presId="urn:microsoft.com/office/officeart/2005/8/layout/vList5"/>
    <dgm:cxn modelId="{BE357EBA-317B-4ACC-BCD0-69CD4139CE5A}" srcId="{6B22A322-F6A5-4D6C-A122-961BDC99E751}" destId="{5DA728A9-94B9-4808-A329-C046427E1503}" srcOrd="2" destOrd="0" parTransId="{0A72C8D3-1D7D-4578-B5D2-117D242B7430}" sibTransId="{AEC9C92C-080A-4CAE-A646-D88C04590898}"/>
    <dgm:cxn modelId="{69E41353-B91B-4EB2-8BB8-980A0D0CD091}" srcId="{5DA728A9-94B9-4808-A329-C046427E1503}" destId="{196553DE-6D26-49AB-AAD8-7BEACFA7846D}" srcOrd="0" destOrd="0" parTransId="{B520D3B1-360D-45D7-BE89-CE0AB71B7757}" sibTransId="{EEC33648-0BEF-44F0-9B28-C65098673A2C}"/>
    <dgm:cxn modelId="{28FA0411-919E-4095-9C10-1E3BCE2B6FB7}" type="presOf" srcId="{196553DE-6D26-49AB-AAD8-7BEACFA7846D}" destId="{2D0D1E19-EE33-48F9-88CA-E546F6DFC45C}" srcOrd="0" destOrd="0" presId="urn:microsoft.com/office/officeart/2005/8/layout/vList5"/>
    <dgm:cxn modelId="{3DB54C50-B960-4117-9971-C0A0F887DFF2}" type="presOf" srcId="{5DA728A9-94B9-4808-A329-C046427E1503}" destId="{6994BA0A-5739-40E1-880D-449FB8E60C18}" srcOrd="0" destOrd="0" presId="urn:microsoft.com/office/officeart/2005/8/layout/vList5"/>
    <dgm:cxn modelId="{B07FF4C5-8755-44EF-88FF-313D0D61C682}" srcId="{7FDF7480-BB16-4699-803C-F4841CD1114A}" destId="{D9AE7819-9EC3-47FF-82AC-866074604E0F}" srcOrd="3" destOrd="0" parTransId="{8F18EFB0-684A-460F-B308-8261D0C975EE}" sibTransId="{A50715D1-E189-4A7D-BBA3-93BDB61F51E3}"/>
    <dgm:cxn modelId="{189E3981-B77C-492A-B2CB-C704081F4E1A}" srcId="{6B22A322-F6A5-4D6C-A122-961BDC99E751}" destId="{7FDF7480-BB16-4699-803C-F4841CD1114A}" srcOrd="1" destOrd="0" parTransId="{F95CB387-56AF-4593-8FB8-A1647BFF2A28}" sibTransId="{EB129CAE-AEF3-423D-97AB-5FF558339FE5}"/>
    <dgm:cxn modelId="{12511C65-AFFA-428A-A5F1-47F394087FF9}" type="presOf" srcId="{380CBC18-645D-49F3-B20A-6C073E50137E}" destId="{D0A7C5FC-A327-4A00-9CCC-B078442A86ED}" srcOrd="0" destOrd="2" presId="urn:microsoft.com/office/officeart/2005/8/layout/vList5"/>
    <dgm:cxn modelId="{828693E2-DA53-4A6A-B9D2-F18D245F6C39}" srcId="{7FDF7480-BB16-4699-803C-F4841CD1114A}" destId="{B5DF6CDD-5CEE-4A70-904F-F31B4E442881}" srcOrd="0" destOrd="0" parTransId="{E2D4D776-9997-448F-94A1-B94BD74FE0A5}" sibTransId="{8A56A396-3EB3-4E5A-B4D5-93772798E096}"/>
    <dgm:cxn modelId="{2ACF6D76-F111-438B-8D5A-2870CB783121}" type="presParOf" srcId="{5151545E-A08F-48C2-990D-9FEDA2342C97}" destId="{EEB76550-8F22-41F0-8062-C93D52605437}" srcOrd="0" destOrd="0" presId="urn:microsoft.com/office/officeart/2005/8/layout/vList5"/>
    <dgm:cxn modelId="{59769A30-367D-48DF-86FC-F5FDC6A76098}" type="presParOf" srcId="{EEB76550-8F22-41F0-8062-C93D52605437}" destId="{67DD8079-007B-4916-9501-59A49EB2D880}" srcOrd="0" destOrd="0" presId="urn:microsoft.com/office/officeart/2005/8/layout/vList5"/>
    <dgm:cxn modelId="{5E053F88-696E-4E3F-B21D-127453F03077}" type="presParOf" srcId="{EEB76550-8F22-41F0-8062-C93D52605437}" destId="{1FABF3F5-B1B7-404F-8ED5-3F0EC552176A}" srcOrd="1" destOrd="0" presId="urn:microsoft.com/office/officeart/2005/8/layout/vList5"/>
    <dgm:cxn modelId="{6F30D6E1-84ED-4CEC-9CFE-B22CF3DC7033}" type="presParOf" srcId="{5151545E-A08F-48C2-990D-9FEDA2342C97}" destId="{F00E6840-BAC3-4981-BC17-BEFD5B1A423F}" srcOrd="1" destOrd="0" presId="urn:microsoft.com/office/officeart/2005/8/layout/vList5"/>
    <dgm:cxn modelId="{E5A57EC6-6960-415A-9A37-D0D675F232A1}" type="presParOf" srcId="{5151545E-A08F-48C2-990D-9FEDA2342C97}" destId="{D9850523-D8C1-4F4D-A170-39B7B3554055}" srcOrd="2" destOrd="0" presId="urn:microsoft.com/office/officeart/2005/8/layout/vList5"/>
    <dgm:cxn modelId="{56DDDB66-3236-4E28-881B-3FEF604BD3B4}" type="presParOf" srcId="{D9850523-D8C1-4F4D-A170-39B7B3554055}" destId="{E1A9E0F5-1D0B-4DBF-83C0-EEAB9D87431D}" srcOrd="0" destOrd="0" presId="urn:microsoft.com/office/officeart/2005/8/layout/vList5"/>
    <dgm:cxn modelId="{D1D056D6-81F3-4CCC-875D-46C013B50356}" type="presParOf" srcId="{D9850523-D8C1-4F4D-A170-39B7B3554055}" destId="{D0A7C5FC-A327-4A00-9CCC-B078442A86ED}" srcOrd="1" destOrd="0" presId="urn:microsoft.com/office/officeart/2005/8/layout/vList5"/>
    <dgm:cxn modelId="{473FC320-B33B-4CE7-8CFC-2DA2E6BAF2D6}" type="presParOf" srcId="{5151545E-A08F-48C2-990D-9FEDA2342C97}" destId="{02DF05D3-5541-4EA8-BE0B-71CA39C14638}" srcOrd="3" destOrd="0" presId="urn:microsoft.com/office/officeart/2005/8/layout/vList5"/>
    <dgm:cxn modelId="{CD33A8E4-DA9B-45C8-BA1D-AAE2FC6DDF9D}" type="presParOf" srcId="{5151545E-A08F-48C2-990D-9FEDA2342C97}" destId="{74D1A606-5427-4BF2-A3DE-DC149BA91FE9}" srcOrd="4" destOrd="0" presId="urn:microsoft.com/office/officeart/2005/8/layout/vList5"/>
    <dgm:cxn modelId="{1823308B-F165-452D-846B-EC7BFB1A55B8}" type="presParOf" srcId="{74D1A606-5427-4BF2-A3DE-DC149BA91FE9}" destId="{6994BA0A-5739-40E1-880D-449FB8E60C18}" srcOrd="0" destOrd="0" presId="urn:microsoft.com/office/officeart/2005/8/layout/vList5"/>
    <dgm:cxn modelId="{E8277137-4993-441F-A805-F1F56D942B08}" type="presParOf" srcId="{74D1A606-5427-4BF2-A3DE-DC149BA91FE9}" destId="{2D0D1E19-EE33-48F9-88CA-E546F6DFC45C}" srcOrd="1" destOrd="0" presId="urn:microsoft.com/office/officeart/2005/8/layout/vList5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6AA072D-0EA6-4B84-89DC-98082C8A4A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0CEEF2-AB50-4969-87F9-ED2E47B3F363}">
      <dgm:prSet phldrT="[Texto]" custT="1"/>
      <dgm:spPr/>
      <dgm:t>
        <a:bodyPr/>
        <a:lstStyle/>
        <a:p>
          <a:r>
            <a:rPr lang="es-MX" sz="2000" dirty="0" smtClean="0"/>
            <a:t>Condiciones de la prueba</a:t>
          </a:r>
          <a:endParaRPr lang="es-ES" sz="2000" dirty="0"/>
        </a:p>
      </dgm:t>
    </dgm:pt>
    <dgm:pt modelId="{975B31EA-89FE-4181-B4E5-09DC874FD53F}" type="parTrans" cxnId="{D38D54F5-2089-4C04-8CFC-78F1F8FF4E7A}">
      <dgm:prSet/>
      <dgm:spPr/>
      <dgm:t>
        <a:bodyPr/>
        <a:lstStyle/>
        <a:p>
          <a:endParaRPr lang="es-ES"/>
        </a:p>
      </dgm:t>
    </dgm:pt>
    <dgm:pt modelId="{4E7EF8F5-32A4-4B32-A63E-606790F87018}" type="sibTrans" cxnId="{D38D54F5-2089-4C04-8CFC-78F1F8FF4E7A}">
      <dgm:prSet/>
      <dgm:spPr/>
      <dgm:t>
        <a:bodyPr/>
        <a:lstStyle/>
        <a:p>
          <a:endParaRPr lang="es-ES"/>
        </a:p>
      </dgm:t>
    </dgm:pt>
    <dgm:pt modelId="{8122165B-F06B-4CBB-94C7-A87C961EBE65}">
      <dgm:prSet phldrT="[Texto]" custT="1"/>
      <dgm:spPr/>
      <dgm:t>
        <a:bodyPr/>
        <a:lstStyle/>
        <a:p>
          <a:r>
            <a:rPr lang="es-MX" altLang="en-US" sz="2000" b="1" dirty="0" smtClean="0"/>
            <a:t>Selección medio de cultivo</a:t>
          </a:r>
          <a:endParaRPr lang="es-ES" sz="2000" dirty="0"/>
        </a:p>
      </dgm:t>
    </dgm:pt>
    <dgm:pt modelId="{2CD9EBE3-8AE7-4366-9FEE-39C6100CBC63}" type="parTrans" cxnId="{659335FC-A1C8-4EDC-B2E6-AF5F0690CA50}">
      <dgm:prSet/>
      <dgm:spPr/>
      <dgm:t>
        <a:bodyPr/>
        <a:lstStyle/>
        <a:p>
          <a:endParaRPr lang="es-ES"/>
        </a:p>
      </dgm:t>
    </dgm:pt>
    <dgm:pt modelId="{B4C81D14-2A2F-4D02-BF9D-053D3706DF14}" type="sibTrans" cxnId="{659335FC-A1C8-4EDC-B2E6-AF5F0690CA50}">
      <dgm:prSet/>
      <dgm:spPr/>
      <dgm:t>
        <a:bodyPr/>
        <a:lstStyle/>
        <a:p>
          <a:endParaRPr lang="es-ES"/>
        </a:p>
      </dgm:t>
    </dgm:pt>
    <dgm:pt modelId="{B1B37F41-FB99-4605-9D2C-9FF262877F34}">
      <dgm:prSet phldrT="[Texto]" custT="1"/>
      <dgm:spPr/>
      <dgm:t>
        <a:bodyPr/>
        <a:lstStyle/>
        <a:p>
          <a:r>
            <a:rPr lang="es-MX" altLang="en-US" sz="2000" dirty="0" smtClean="0"/>
            <a:t>Verificar que las condiciones de fabricación sean similares a las de la prueba, compare las instrucciones de fabricación con los datos primarios de la prueba (Etapas, equipos, velocidad, tiempo, personal, tamaño de lote, </a:t>
          </a:r>
          <a:r>
            <a:rPr lang="es-MX" altLang="en-US" sz="2000" dirty="0" err="1" smtClean="0"/>
            <a:t>etc</a:t>
          </a:r>
          <a:r>
            <a:rPr lang="es-MX" altLang="en-US" sz="2000" dirty="0" smtClean="0"/>
            <a:t>)</a:t>
          </a:r>
          <a:endParaRPr lang="es-ES" sz="2000" dirty="0"/>
        </a:p>
      </dgm:t>
    </dgm:pt>
    <dgm:pt modelId="{D45A8C6E-9D8D-4A0A-B536-C8DB7794D664}" type="parTrans" cxnId="{04F67AD4-EBD9-4AAC-972A-9BAA19415937}">
      <dgm:prSet/>
      <dgm:spPr/>
    </dgm:pt>
    <dgm:pt modelId="{B99BCFEC-7F5B-4894-88D6-9C1F822A062D}" type="sibTrans" cxnId="{04F67AD4-EBD9-4AAC-972A-9BAA19415937}">
      <dgm:prSet/>
      <dgm:spPr/>
    </dgm:pt>
    <dgm:pt modelId="{4AC0B7A5-4A4B-4329-9A0C-707CF92E67CA}">
      <dgm:prSet phldrT="[Texto]" custT="1"/>
      <dgm:spPr/>
      <dgm:t>
        <a:bodyPr/>
        <a:lstStyle/>
        <a:p>
          <a:r>
            <a:rPr lang="es-MX" altLang="en-US" sz="2000" dirty="0" smtClean="0"/>
            <a:t>Selectividad baja, Traslucido, de concentración media y </a:t>
          </a:r>
          <a:r>
            <a:rPr lang="es-MX" altLang="en-US" sz="2000" dirty="0" err="1" smtClean="0"/>
            <a:t>filtrabilidad</a:t>
          </a:r>
          <a:endParaRPr lang="es-ES" sz="2000" dirty="0"/>
        </a:p>
      </dgm:t>
    </dgm:pt>
    <dgm:pt modelId="{6C719B20-743E-4344-B07E-A7EFE70E8DC3}" type="parTrans" cxnId="{F6840105-4AE6-4EC2-80BB-500533160625}">
      <dgm:prSet/>
      <dgm:spPr/>
    </dgm:pt>
    <dgm:pt modelId="{EAB02B3D-3B7E-40BC-ADA2-1D2980C948C1}" type="sibTrans" cxnId="{F6840105-4AE6-4EC2-80BB-500533160625}">
      <dgm:prSet/>
      <dgm:spPr/>
    </dgm:pt>
    <dgm:pt modelId="{4CB4191B-0953-460A-917D-4A00671410D9}">
      <dgm:prSet phldrT="[Texto]" custT="1"/>
      <dgm:spPr/>
      <dgm:t>
        <a:bodyPr/>
        <a:lstStyle/>
        <a:p>
          <a:r>
            <a:rPr lang="es-MX" sz="2000" dirty="0" smtClean="0"/>
            <a:t>Promoción de crecimiento según farmacopea vigente</a:t>
          </a:r>
          <a:endParaRPr lang="es-ES" sz="2000" dirty="0"/>
        </a:p>
      </dgm:t>
    </dgm:pt>
    <dgm:pt modelId="{862030DA-46A0-4A6D-B93B-DE2D3EB24A98}" type="parTrans" cxnId="{653B0644-BBEB-41F5-AEBB-2E1C0A83687C}">
      <dgm:prSet/>
      <dgm:spPr/>
    </dgm:pt>
    <dgm:pt modelId="{54BBDA37-BDB0-40C5-A2E3-384BB5BF6728}" type="sibTrans" cxnId="{653B0644-BBEB-41F5-AEBB-2E1C0A83687C}">
      <dgm:prSet/>
      <dgm:spPr/>
    </dgm:pt>
    <dgm:pt modelId="{C4CE9728-382E-4D5A-9FFB-2C5F5088A5EB}">
      <dgm:prSet phldrT="[Texto]" custT="1"/>
      <dgm:spPr/>
      <dgm:t>
        <a:bodyPr/>
        <a:lstStyle/>
        <a:p>
          <a:r>
            <a:rPr kumimoji="0" lang="es-E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Recuperar de 10-100 UFC/unidad</a:t>
          </a:r>
          <a:endParaRPr lang="es-ES" sz="2000" dirty="0"/>
        </a:p>
      </dgm:t>
    </dgm:pt>
    <dgm:pt modelId="{0F7078A8-C9F4-415D-904B-ABF99783830C}" type="parTrans" cxnId="{1106EE7D-DD22-4786-863B-42FD0CA6ADA0}">
      <dgm:prSet/>
      <dgm:spPr/>
    </dgm:pt>
    <dgm:pt modelId="{5882AB79-8B76-4DEA-BE1F-1F9DBB94AF3A}" type="sibTrans" cxnId="{1106EE7D-DD22-4786-863B-42FD0CA6ADA0}">
      <dgm:prSet/>
      <dgm:spPr/>
    </dgm:pt>
    <dgm:pt modelId="{662893DE-9AF7-4AF2-90C5-DEEF3766A8BB}">
      <dgm:prSet phldrT="[Texto]" custT="1"/>
      <dgm:spPr/>
      <dgm:t>
        <a:bodyPr/>
        <a:lstStyle/>
        <a:p>
          <a:r>
            <a:rPr lang="es-MX" sz="2000" dirty="0" smtClean="0"/>
            <a:t>Crecimiento en 3 a 5 días de incubación</a:t>
          </a:r>
          <a:endParaRPr lang="es-ES" sz="2000" dirty="0"/>
        </a:p>
      </dgm:t>
    </dgm:pt>
    <dgm:pt modelId="{9A35B36A-1D2A-45D1-9FC0-7A68FCCC20E7}" type="parTrans" cxnId="{6B831835-5042-4E89-BA4F-CB057AE6C8C3}">
      <dgm:prSet/>
      <dgm:spPr/>
    </dgm:pt>
    <dgm:pt modelId="{C8F608BA-DD72-4A1C-A474-59A6ACE22E45}" type="sibTrans" cxnId="{6B831835-5042-4E89-BA4F-CB057AE6C8C3}">
      <dgm:prSet/>
      <dgm:spPr/>
    </dgm:pt>
    <dgm:pt modelId="{0D2C9DB0-23B1-4F86-A29E-45FA49593D90}" type="pres">
      <dgm:prSet presAssocID="{E6AA072D-0EA6-4B84-89DC-98082C8A4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C6995C-3682-4CEB-A4A5-32406F599278}" type="pres">
      <dgm:prSet presAssocID="{200CEEF2-AB50-4969-87F9-ED2E47B3F363}" presName="linNode" presStyleCnt="0"/>
      <dgm:spPr/>
    </dgm:pt>
    <dgm:pt modelId="{FE9585B5-212E-4EE3-87AF-71F551222C9B}" type="pres">
      <dgm:prSet presAssocID="{200CEEF2-AB50-4969-87F9-ED2E47B3F363}" presName="parentText" presStyleLbl="node1" presStyleIdx="0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675A9-2557-4083-8892-0B5BF0685DA5}" type="pres">
      <dgm:prSet presAssocID="{200CEEF2-AB50-4969-87F9-ED2E47B3F363}" presName="descendantText" presStyleLbl="alignAccFollowNode1" presStyleIdx="0" presStyleCnt="2" custScaleX="110982" custScaleY="109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E25B57-1F5D-40A5-9C9B-825D280ABC6D}" type="pres">
      <dgm:prSet presAssocID="{4E7EF8F5-32A4-4B32-A63E-606790F87018}" presName="sp" presStyleCnt="0"/>
      <dgm:spPr/>
    </dgm:pt>
    <dgm:pt modelId="{91CE58DE-34D8-4A87-9DDF-97AE06835233}" type="pres">
      <dgm:prSet presAssocID="{8122165B-F06B-4CBB-94C7-A87C961EBE65}" presName="linNode" presStyleCnt="0"/>
      <dgm:spPr/>
    </dgm:pt>
    <dgm:pt modelId="{4C964F9A-CB91-4963-8077-C912CCECCF88}" type="pres">
      <dgm:prSet presAssocID="{8122165B-F06B-4CBB-94C7-A87C961EBE65}" presName="parentText" presStyleLbl="node1" presStyleIdx="1" presStyleCnt="2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1C138-02A8-4168-B197-42F5D256D685}" type="pres">
      <dgm:prSet presAssocID="{8122165B-F06B-4CBB-94C7-A87C961EBE65}" presName="descendantText" presStyleLbl="alignAccFollowNode1" presStyleIdx="1" presStyleCnt="2" custScaleX="110982" custScaleY="1172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48BE02-1199-49F5-8ECA-9FE6E8218193}" type="presOf" srcId="{4AC0B7A5-4A4B-4329-9A0C-707CF92E67CA}" destId="{5701C138-02A8-4168-B197-42F5D256D685}" srcOrd="0" destOrd="0" presId="urn:microsoft.com/office/officeart/2005/8/layout/vList5"/>
    <dgm:cxn modelId="{A8F9B108-0C67-4055-AD62-0ABCA213EC10}" type="presOf" srcId="{B1B37F41-FB99-4605-9D2C-9FF262877F34}" destId="{CEF675A9-2557-4083-8892-0B5BF0685DA5}" srcOrd="0" destOrd="0" presId="urn:microsoft.com/office/officeart/2005/8/layout/vList5"/>
    <dgm:cxn modelId="{04F67AD4-EBD9-4AAC-972A-9BAA19415937}" srcId="{200CEEF2-AB50-4969-87F9-ED2E47B3F363}" destId="{B1B37F41-FB99-4605-9D2C-9FF262877F34}" srcOrd="0" destOrd="0" parTransId="{D45A8C6E-9D8D-4A0A-B536-C8DB7794D664}" sibTransId="{B99BCFEC-7F5B-4894-88D6-9C1F822A062D}"/>
    <dgm:cxn modelId="{9E9B9AE5-93FC-4BE2-A13B-E43646304A7F}" type="presOf" srcId="{200CEEF2-AB50-4969-87F9-ED2E47B3F363}" destId="{FE9585B5-212E-4EE3-87AF-71F551222C9B}" srcOrd="0" destOrd="0" presId="urn:microsoft.com/office/officeart/2005/8/layout/vList5"/>
    <dgm:cxn modelId="{B3CAAF33-C71B-4F7F-A3E7-658465C70F42}" type="presOf" srcId="{4CB4191B-0953-460A-917D-4A00671410D9}" destId="{5701C138-02A8-4168-B197-42F5D256D685}" srcOrd="0" destOrd="1" presId="urn:microsoft.com/office/officeart/2005/8/layout/vList5"/>
    <dgm:cxn modelId="{10A748C8-DF75-40CA-AEF0-922902A8D454}" type="presOf" srcId="{C4CE9728-382E-4D5A-9FFB-2C5F5088A5EB}" destId="{5701C138-02A8-4168-B197-42F5D256D685}" srcOrd="0" destOrd="2" presId="urn:microsoft.com/office/officeart/2005/8/layout/vList5"/>
    <dgm:cxn modelId="{6B831835-5042-4E89-BA4F-CB057AE6C8C3}" srcId="{8122165B-F06B-4CBB-94C7-A87C961EBE65}" destId="{662893DE-9AF7-4AF2-90C5-DEEF3766A8BB}" srcOrd="3" destOrd="0" parTransId="{9A35B36A-1D2A-45D1-9FC0-7A68FCCC20E7}" sibTransId="{C8F608BA-DD72-4A1C-A474-59A6ACE22E45}"/>
    <dgm:cxn modelId="{653B0644-BBEB-41F5-AEBB-2E1C0A83687C}" srcId="{8122165B-F06B-4CBB-94C7-A87C961EBE65}" destId="{4CB4191B-0953-460A-917D-4A00671410D9}" srcOrd="1" destOrd="0" parTransId="{862030DA-46A0-4A6D-B93B-DE2D3EB24A98}" sibTransId="{54BBDA37-BDB0-40C5-A2E3-384BB5BF6728}"/>
    <dgm:cxn modelId="{D38D54F5-2089-4C04-8CFC-78F1F8FF4E7A}" srcId="{E6AA072D-0EA6-4B84-89DC-98082C8A4ACE}" destId="{200CEEF2-AB50-4969-87F9-ED2E47B3F363}" srcOrd="0" destOrd="0" parTransId="{975B31EA-89FE-4181-B4E5-09DC874FD53F}" sibTransId="{4E7EF8F5-32A4-4B32-A63E-606790F87018}"/>
    <dgm:cxn modelId="{B6C38B7D-0B87-4E34-9E28-7D1D7CD3252A}" type="presOf" srcId="{E6AA072D-0EA6-4B84-89DC-98082C8A4ACE}" destId="{0D2C9DB0-23B1-4F86-A29E-45FA49593D90}" srcOrd="0" destOrd="0" presId="urn:microsoft.com/office/officeart/2005/8/layout/vList5"/>
    <dgm:cxn modelId="{214B62DE-578F-4748-B3FA-924624959B54}" type="presOf" srcId="{662893DE-9AF7-4AF2-90C5-DEEF3766A8BB}" destId="{5701C138-02A8-4168-B197-42F5D256D685}" srcOrd="0" destOrd="3" presId="urn:microsoft.com/office/officeart/2005/8/layout/vList5"/>
    <dgm:cxn modelId="{17C63BC4-070F-4B42-87ED-1E4453DDE0C9}" type="presOf" srcId="{8122165B-F06B-4CBB-94C7-A87C961EBE65}" destId="{4C964F9A-CB91-4963-8077-C912CCECCF88}" srcOrd="0" destOrd="0" presId="urn:microsoft.com/office/officeart/2005/8/layout/vList5"/>
    <dgm:cxn modelId="{1106EE7D-DD22-4786-863B-42FD0CA6ADA0}" srcId="{8122165B-F06B-4CBB-94C7-A87C961EBE65}" destId="{C4CE9728-382E-4D5A-9FFB-2C5F5088A5EB}" srcOrd="2" destOrd="0" parTransId="{0F7078A8-C9F4-415D-904B-ABF99783830C}" sibTransId="{5882AB79-8B76-4DEA-BE1F-1F9DBB94AF3A}"/>
    <dgm:cxn modelId="{F6840105-4AE6-4EC2-80BB-500533160625}" srcId="{8122165B-F06B-4CBB-94C7-A87C961EBE65}" destId="{4AC0B7A5-4A4B-4329-9A0C-707CF92E67CA}" srcOrd="0" destOrd="0" parTransId="{6C719B20-743E-4344-B07E-A7EFE70E8DC3}" sibTransId="{EAB02B3D-3B7E-40BC-ADA2-1D2980C948C1}"/>
    <dgm:cxn modelId="{659335FC-A1C8-4EDC-B2E6-AF5F0690CA50}" srcId="{E6AA072D-0EA6-4B84-89DC-98082C8A4ACE}" destId="{8122165B-F06B-4CBB-94C7-A87C961EBE65}" srcOrd="1" destOrd="0" parTransId="{2CD9EBE3-8AE7-4366-9FEE-39C6100CBC63}" sibTransId="{B4C81D14-2A2F-4D02-BF9D-053D3706DF14}"/>
    <dgm:cxn modelId="{432DFC89-45E1-48FC-9286-6782DDE94F70}" type="presParOf" srcId="{0D2C9DB0-23B1-4F86-A29E-45FA49593D90}" destId="{C8C6995C-3682-4CEB-A4A5-32406F599278}" srcOrd="0" destOrd="0" presId="urn:microsoft.com/office/officeart/2005/8/layout/vList5"/>
    <dgm:cxn modelId="{1ADD86C4-D134-4909-95A6-DEF53205B8C9}" type="presParOf" srcId="{C8C6995C-3682-4CEB-A4A5-32406F599278}" destId="{FE9585B5-212E-4EE3-87AF-71F551222C9B}" srcOrd="0" destOrd="0" presId="urn:microsoft.com/office/officeart/2005/8/layout/vList5"/>
    <dgm:cxn modelId="{D0641A88-D458-4A75-96F4-036DEBF24DD5}" type="presParOf" srcId="{C8C6995C-3682-4CEB-A4A5-32406F599278}" destId="{CEF675A9-2557-4083-8892-0B5BF0685DA5}" srcOrd="1" destOrd="0" presId="urn:microsoft.com/office/officeart/2005/8/layout/vList5"/>
    <dgm:cxn modelId="{20804F6D-F78B-4C29-90FC-20FC5F5BCDF1}" type="presParOf" srcId="{0D2C9DB0-23B1-4F86-A29E-45FA49593D90}" destId="{15E25B57-1F5D-40A5-9C9B-825D280ABC6D}" srcOrd="1" destOrd="0" presId="urn:microsoft.com/office/officeart/2005/8/layout/vList5"/>
    <dgm:cxn modelId="{855E0776-5B15-4D9E-8292-B0C82D41400E}" type="presParOf" srcId="{0D2C9DB0-23B1-4F86-A29E-45FA49593D90}" destId="{91CE58DE-34D8-4A87-9DDF-97AE06835233}" srcOrd="2" destOrd="0" presId="urn:microsoft.com/office/officeart/2005/8/layout/vList5"/>
    <dgm:cxn modelId="{10AC82C7-29EA-4C10-BBFA-AD529908B2E3}" type="presParOf" srcId="{91CE58DE-34D8-4A87-9DDF-97AE06835233}" destId="{4C964F9A-CB91-4963-8077-C912CCECCF88}" srcOrd="0" destOrd="0" presId="urn:microsoft.com/office/officeart/2005/8/layout/vList5"/>
    <dgm:cxn modelId="{84676B00-3EEE-490E-A7F9-B723D64049EF}" type="presParOf" srcId="{91CE58DE-34D8-4A87-9DDF-97AE06835233}" destId="{5701C138-02A8-4168-B197-42F5D256D685}" srcOrd="1" destOrd="0" presId="urn:microsoft.com/office/officeart/2005/8/layout/vList5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6AA072D-0EA6-4B84-89DC-98082C8A4A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0CEEF2-AB50-4969-87F9-ED2E47B3F363}">
      <dgm:prSet phldrT="[Texto]" custT="1"/>
      <dgm:spPr/>
      <dgm:t>
        <a:bodyPr/>
        <a:lstStyle/>
        <a:p>
          <a:r>
            <a:rPr lang="es-MX" sz="2000" dirty="0" smtClean="0"/>
            <a:t>OMS Anexo 2 Informe 56</a:t>
          </a:r>
          <a:endParaRPr lang="es-ES" sz="2000" dirty="0"/>
        </a:p>
      </dgm:t>
    </dgm:pt>
    <dgm:pt modelId="{975B31EA-89FE-4181-B4E5-09DC874FD53F}" type="parTrans" cxnId="{D38D54F5-2089-4C04-8CFC-78F1F8FF4E7A}">
      <dgm:prSet/>
      <dgm:spPr/>
      <dgm:t>
        <a:bodyPr/>
        <a:lstStyle/>
        <a:p>
          <a:endParaRPr lang="es-ES"/>
        </a:p>
      </dgm:t>
    </dgm:pt>
    <dgm:pt modelId="{4E7EF8F5-32A4-4B32-A63E-606790F87018}" type="sibTrans" cxnId="{D38D54F5-2089-4C04-8CFC-78F1F8FF4E7A}">
      <dgm:prSet/>
      <dgm:spPr/>
      <dgm:t>
        <a:bodyPr/>
        <a:lstStyle/>
        <a:p>
          <a:endParaRPr lang="es-ES"/>
        </a:p>
      </dgm:t>
    </dgm:pt>
    <dgm:pt modelId="{B1B37F41-FB99-4605-9D2C-9FF262877F34}">
      <dgm:prSet phldrT="[Texto]" custT="1"/>
      <dgm:spPr/>
      <dgm:t>
        <a:bodyPr/>
        <a:lstStyle/>
        <a:p>
          <a:r>
            <a:rPr lang="es-MX" altLang="en-US" sz="2000" dirty="0" smtClean="0"/>
            <a:t>Metodología de extremos (varias presentaciones), la prueba se hace para el peor caso en una sola presentación</a:t>
          </a:r>
          <a:endParaRPr lang="es-ES" sz="2000" dirty="0"/>
        </a:p>
      </dgm:t>
    </dgm:pt>
    <dgm:pt modelId="{D45A8C6E-9D8D-4A0A-B536-C8DB7794D664}" type="parTrans" cxnId="{04F67AD4-EBD9-4AAC-972A-9BAA19415937}">
      <dgm:prSet/>
      <dgm:spPr/>
      <dgm:t>
        <a:bodyPr/>
        <a:lstStyle/>
        <a:p>
          <a:endParaRPr lang="es-ES"/>
        </a:p>
      </dgm:t>
    </dgm:pt>
    <dgm:pt modelId="{B99BCFEC-7F5B-4894-88D6-9C1F822A062D}" type="sibTrans" cxnId="{04F67AD4-EBD9-4AAC-972A-9BAA19415937}">
      <dgm:prSet/>
      <dgm:spPr/>
      <dgm:t>
        <a:bodyPr/>
        <a:lstStyle/>
        <a:p>
          <a:endParaRPr lang="es-ES"/>
        </a:p>
      </dgm:t>
    </dgm:pt>
    <dgm:pt modelId="{106298B1-4295-4714-9029-6E51005BB376}">
      <dgm:prSet phldrT="[Texto]" custT="1"/>
      <dgm:spPr/>
      <dgm:t>
        <a:bodyPr/>
        <a:lstStyle/>
        <a:p>
          <a:r>
            <a:rPr lang="es-MX" sz="2000" dirty="0" smtClean="0"/>
            <a:t>Volumen suficiente para interactuar con el envase y el cierre (</a:t>
          </a:r>
          <a:r>
            <a:rPr kumimoji="0" lang="es-E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50% a 80% del envase)</a:t>
          </a:r>
          <a:endParaRPr lang="es-ES" sz="2000" dirty="0"/>
        </a:p>
      </dgm:t>
    </dgm:pt>
    <dgm:pt modelId="{8FEBD91B-1CDA-4BFA-B480-7A55050D3410}" type="parTrans" cxnId="{8458E31E-C548-4B71-B921-7DB86A5AF61E}">
      <dgm:prSet/>
      <dgm:spPr/>
      <dgm:t>
        <a:bodyPr/>
        <a:lstStyle/>
        <a:p>
          <a:endParaRPr lang="es-ES"/>
        </a:p>
      </dgm:t>
    </dgm:pt>
    <dgm:pt modelId="{8C39885C-3143-4EFB-A6B0-9FD3A7A0226C}" type="sibTrans" cxnId="{8458E31E-C548-4B71-B921-7DB86A5AF61E}">
      <dgm:prSet/>
      <dgm:spPr/>
      <dgm:t>
        <a:bodyPr/>
        <a:lstStyle/>
        <a:p>
          <a:endParaRPr lang="es-ES"/>
        </a:p>
      </dgm:t>
    </dgm:pt>
    <dgm:pt modelId="{0D2C9DB0-23B1-4F86-A29E-45FA49593D90}" type="pres">
      <dgm:prSet presAssocID="{E6AA072D-0EA6-4B84-89DC-98082C8A4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C6995C-3682-4CEB-A4A5-32406F599278}" type="pres">
      <dgm:prSet presAssocID="{200CEEF2-AB50-4969-87F9-ED2E47B3F363}" presName="linNode" presStyleCnt="0"/>
      <dgm:spPr/>
    </dgm:pt>
    <dgm:pt modelId="{FE9585B5-212E-4EE3-87AF-71F551222C9B}" type="pres">
      <dgm:prSet presAssocID="{200CEEF2-AB50-4969-87F9-ED2E47B3F363}" presName="parentText" presStyleLbl="node1" presStyleIdx="0" presStyleCnt="1" custScaleX="806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675A9-2557-4083-8892-0B5BF0685DA5}" type="pres">
      <dgm:prSet presAssocID="{200CEEF2-AB50-4969-87F9-ED2E47B3F363}" presName="descendantText" presStyleLbl="alignAccFollowNode1" presStyleIdx="0" presStyleCnt="1" custScaleX="110982" custScaleY="109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D1ACEE-997B-4037-A0C1-BB74040E30BB}" type="presOf" srcId="{200CEEF2-AB50-4969-87F9-ED2E47B3F363}" destId="{FE9585B5-212E-4EE3-87AF-71F551222C9B}" srcOrd="0" destOrd="0" presId="urn:microsoft.com/office/officeart/2005/8/layout/vList5"/>
    <dgm:cxn modelId="{2B3120EC-FD96-44C6-8C41-6D9B25915CAE}" type="presOf" srcId="{106298B1-4295-4714-9029-6E51005BB376}" destId="{CEF675A9-2557-4083-8892-0B5BF0685DA5}" srcOrd="0" destOrd="1" presId="urn:microsoft.com/office/officeart/2005/8/layout/vList5"/>
    <dgm:cxn modelId="{04F67AD4-EBD9-4AAC-972A-9BAA19415937}" srcId="{200CEEF2-AB50-4969-87F9-ED2E47B3F363}" destId="{B1B37F41-FB99-4605-9D2C-9FF262877F34}" srcOrd="0" destOrd="0" parTransId="{D45A8C6E-9D8D-4A0A-B536-C8DB7794D664}" sibTransId="{B99BCFEC-7F5B-4894-88D6-9C1F822A062D}"/>
    <dgm:cxn modelId="{6A52F70A-3B06-4916-A7B2-831C4298B120}" type="presOf" srcId="{B1B37F41-FB99-4605-9D2C-9FF262877F34}" destId="{CEF675A9-2557-4083-8892-0B5BF0685DA5}" srcOrd="0" destOrd="0" presId="urn:microsoft.com/office/officeart/2005/8/layout/vList5"/>
    <dgm:cxn modelId="{8458E31E-C548-4B71-B921-7DB86A5AF61E}" srcId="{200CEEF2-AB50-4969-87F9-ED2E47B3F363}" destId="{106298B1-4295-4714-9029-6E51005BB376}" srcOrd="1" destOrd="0" parTransId="{8FEBD91B-1CDA-4BFA-B480-7A55050D3410}" sibTransId="{8C39885C-3143-4EFB-A6B0-9FD3A7A0226C}"/>
    <dgm:cxn modelId="{95CC59FC-EC44-4905-AE5F-22AEC41801D0}" type="presOf" srcId="{E6AA072D-0EA6-4B84-89DC-98082C8A4ACE}" destId="{0D2C9DB0-23B1-4F86-A29E-45FA49593D90}" srcOrd="0" destOrd="0" presId="urn:microsoft.com/office/officeart/2005/8/layout/vList5"/>
    <dgm:cxn modelId="{D38D54F5-2089-4C04-8CFC-78F1F8FF4E7A}" srcId="{E6AA072D-0EA6-4B84-89DC-98082C8A4ACE}" destId="{200CEEF2-AB50-4969-87F9-ED2E47B3F363}" srcOrd="0" destOrd="0" parTransId="{975B31EA-89FE-4181-B4E5-09DC874FD53F}" sibTransId="{4E7EF8F5-32A4-4B32-A63E-606790F87018}"/>
    <dgm:cxn modelId="{E9D585EF-EB3E-4090-81A9-32D604D569CE}" type="presParOf" srcId="{0D2C9DB0-23B1-4F86-A29E-45FA49593D90}" destId="{C8C6995C-3682-4CEB-A4A5-32406F599278}" srcOrd="0" destOrd="0" presId="urn:microsoft.com/office/officeart/2005/8/layout/vList5"/>
    <dgm:cxn modelId="{CFD88AE0-31A8-4897-8E54-0DF3D93271B9}" type="presParOf" srcId="{C8C6995C-3682-4CEB-A4A5-32406F599278}" destId="{FE9585B5-212E-4EE3-87AF-71F551222C9B}" srcOrd="0" destOrd="0" presId="urn:microsoft.com/office/officeart/2005/8/layout/vList5"/>
    <dgm:cxn modelId="{5C16D22F-0D4C-4B34-BABE-A44C6FBC91B4}" type="presParOf" srcId="{C8C6995C-3682-4CEB-A4A5-32406F599278}" destId="{CEF675A9-2557-4083-8892-0B5BF0685DA5}" srcOrd="1" destOrd="0" presId="urn:microsoft.com/office/officeart/2005/8/layout/vList5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SEGUIR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REALIZAR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600" dirty="0" smtClean="0"/>
            <a:t>Actividades de rutina con la misma frecuencia (ajustes de volumen, alimentación de equipos, incorporación de accesorios)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CONDICIONES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Monitoreo ambiental Aire, temperatura y humedad bajo condiciones normales de operación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ETAPAS NO CRÍTICAS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MX" sz="1600" dirty="0" smtClean="0"/>
            <a:t>Actividades no rutinarias (mantenimiento)</a:t>
          </a:r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ETAPAS CRÍTICAS 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D9104F85-4D49-40B7-96B2-1073AF5191EB}">
      <dgm:prSet phldrT="[Texto]" custT="1"/>
      <dgm:spPr/>
      <dgm:t>
        <a:bodyPr/>
        <a:lstStyle/>
        <a:p>
          <a:r>
            <a:rPr lang="es-MX" sz="1600" dirty="0" smtClean="0"/>
            <a:t>Número de personas y vestimenta habitual</a:t>
          </a:r>
        </a:p>
      </dgm:t>
    </dgm:pt>
    <dgm:pt modelId="{74B78349-CB31-456A-BD2C-4A2D3285DC58}" type="parTrans" cxnId="{9A58F5C2-3D0A-4721-8AB8-491ACF41B149}">
      <dgm:prSet/>
      <dgm:spPr/>
      <dgm:t>
        <a:bodyPr/>
        <a:lstStyle/>
        <a:p>
          <a:endParaRPr lang="es-ES"/>
        </a:p>
      </dgm:t>
    </dgm:pt>
    <dgm:pt modelId="{104370F3-9EA5-4DDE-979B-5749E806FAE5}" type="sibTrans" cxnId="{9A58F5C2-3D0A-4721-8AB8-491ACF41B149}">
      <dgm:prSet/>
      <dgm:spPr/>
      <dgm:t>
        <a:bodyPr/>
        <a:lstStyle/>
        <a:p>
          <a:endParaRPr lang="es-ES"/>
        </a:p>
      </dgm:t>
    </dgm:pt>
    <dgm:pt modelId="{AB80019A-C514-46EB-998E-7AE85FC8D7BD}">
      <dgm:prSet phldrT="[Texto]" custT="1"/>
      <dgm:spPr/>
      <dgm:t>
        <a:bodyPr/>
        <a:lstStyle/>
        <a:p>
          <a:r>
            <a:rPr lang="es-MX" sz="1600" dirty="0" smtClean="0"/>
            <a:t>Equipos y POE normalizados</a:t>
          </a:r>
        </a:p>
      </dgm:t>
    </dgm:pt>
    <dgm:pt modelId="{FD1B8ACA-D321-48BC-A4E1-54B2F399A37C}" type="parTrans" cxnId="{47535493-146B-4C24-8EE4-411F068B8402}">
      <dgm:prSet/>
      <dgm:spPr/>
      <dgm:t>
        <a:bodyPr/>
        <a:lstStyle/>
        <a:p>
          <a:endParaRPr lang="es-ES"/>
        </a:p>
      </dgm:t>
    </dgm:pt>
    <dgm:pt modelId="{9D53693C-933F-4C4A-8F3E-2E0FE1BF3122}" type="sibTrans" cxnId="{47535493-146B-4C24-8EE4-411F068B8402}">
      <dgm:prSet/>
      <dgm:spPr/>
      <dgm:t>
        <a:bodyPr/>
        <a:lstStyle/>
        <a:p>
          <a:endParaRPr lang="es-ES"/>
        </a:p>
      </dgm:t>
    </dgm:pt>
    <dgm:pt modelId="{F4577070-2CC0-4915-873E-3B8034F3DD71}">
      <dgm:prSet phldrT="[Texto]" custT="1"/>
      <dgm:spPr/>
      <dgm:t>
        <a:bodyPr/>
        <a:lstStyle/>
        <a:p>
          <a:r>
            <a:rPr lang="es-MX" sz="1600" dirty="0" smtClean="0"/>
            <a:t>Tiempo de operación para tamaño de lote</a:t>
          </a:r>
        </a:p>
      </dgm:t>
    </dgm:pt>
    <dgm:pt modelId="{08D6EA98-FA97-46C8-892D-8EB801B2A377}" type="parTrans" cxnId="{1DC39B23-B502-4A68-88C9-C2F84A93E387}">
      <dgm:prSet/>
      <dgm:spPr/>
      <dgm:t>
        <a:bodyPr/>
        <a:lstStyle/>
        <a:p>
          <a:endParaRPr lang="es-ES"/>
        </a:p>
      </dgm:t>
    </dgm:pt>
    <dgm:pt modelId="{2543B245-C09E-4E8B-B2F2-D0984A285331}" type="sibTrans" cxnId="{1DC39B23-B502-4A68-88C9-C2F84A93E387}">
      <dgm:prSet/>
      <dgm:spPr/>
      <dgm:t>
        <a:bodyPr/>
        <a:lstStyle/>
        <a:p>
          <a:endParaRPr lang="es-ES"/>
        </a:p>
      </dgm:t>
    </dgm:pt>
    <dgm:pt modelId="{81FE0D5F-0A20-49ED-9F8D-001FA9A4298E}">
      <dgm:prSet phldrT="[Texto]" custT="1"/>
      <dgm:spPr/>
      <dgm:t>
        <a:bodyPr/>
        <a:lstStyle/>
        <a:p>
          <a:r>
            <a:rPr lang="es-MX" sz="1600" dirty="0" smtClean="0"/>
            <a:t>Lote de 5 a 10 mil unidades (según velocidad)</a:t>
          </a:r>
        </a:p>
      </dgm:t>
    </dgm:pt>
    <dgm:pt modelId="{00001E1B-E91C-4082-84A4-79D7E104503D}" type="parTrans" cxnId="{3230125D-D188-47AF-9EA7-2708165424A5}">
      <dgm:prSet/>
      <dgm:spPr/>
    </dgm:pt>
    <dgm:pt modelId="{C5AEB051-EFF7-4C30-8B6E-88F5A63DA4F2}" type="sibTrans" cxnId="{3230125D-D188-47AF-9EA7-2708165424A5}">
      <dgm:prSet/>
      <dgm:spPr/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9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9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9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9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2" presStyleCnt="9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2" presStyleCnt="9" custScaleX="233536" custScaleY="276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3" presStyleCnt="9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3" presStyleCnt="9" custScaleX="233536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2DE5D-ABE2-46E0-9312-D7B55C3A5F2A}" type="pres">
      <dgm:prSet presAssocID="{08D6EA98-FA97-46C8-892D-8EB801B2A377}" presName="Name13" presStyleLbl="parChTrans1D2" presStyleIdx="4" presStyleCnt="9"/>
      <dgm:spPr/>
      <dgm:t>
        <a:bodyPr/>
        <a:lstStyle/>
        <a:p>
          <a:endParaRPr lang="es-ES"/>
        </a:p>
      </dgm:t>
    </dgm:pt>
    <dgm:pt modelId="{8A4A6539-F3FF-4901-9CD0-C14C6D570465}" type="pres">
      <dgm:prSet presAssocID="{F4577070-2CC0-4915-873E-3B8034F3DD71}" presName="childText" presStyleLbl="bgAcc1" presStyleIdx="4" presStyleCnt="9" custScaleX="240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5" presStyleCnt="9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5" presStyleCnt="9" custScaleX="235577" custScaleY="18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7A96B-82AE-43A9-BE48-95D0FD79FE60}" type="pres">
      <dgm:prSet presAssocID="{74B78349-CB31-456A-BD2C-4A2D3285DC58}" presName="Name13" presStyleLbl="parChTrans1D2" presStyleIdx="6" presStyleCnt="9"/>
      <dgm:spPr/>
      <dgm:t>
        <a:bodyPr/>
        <a:lstStyle/>
        <a:p>
          <a:endParaRPr lang="es-ES"/>
        </a:p>
      </dgm:t>
    </dgm:pt>
    <dgm:pt modelId="{6120BA5C-1931-48CA-8D6D-055C5EE12438}" type="pres">
      <dgm:prSet presAssocID="{D9104F85-4D49-40B7-96B2-1073AF5191EB}" presName="childText" presStyleLbl="bgAcc1" presStyleIdx="6" presStyleCnt="9" custScaleX="228218" custScaleY="126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14B9F-E081-4A74-A611-058969DA39D7}" type="pres">
      <dgm:prSet presAssocID="{FD1B8ACA-D321-48BC-A4E1-54B2F399A37C}" presName="Name13" presStyleLbl="parChTrans1D2" presStyleIdx="7" presStyleCnt="9"/>
      <dgm:spPr/>
      <dgm:t>
        <a:bodyPr/>
        <a:lstStyle/>
        <a:p>
          <a:endParaRPr lang="es-ES"/>
        </a:p>
      </dgm:t>
    </dgm:pt>
    <dgm:pt modelId="{E2BECA08-610D-4803-807B-FC6A26F2DDFD}" type="pres">
      <dgm:prSet presAssocID="{AB80019A-C514-46EB-998E-7AE85FC8D7BD}" presName="childText" presStyleLbl="bgAcc1" presStyleIdx="7" presStyleCnt="9" custScaleX="2255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AB18A-870B-46A3-840D-C2C2E7816245}" type="pres">
      <dgm:prSet presAssocID="{00001E1B-E91C-4082-84A4-79D7E104503D}" presName="Name13" presStyleLbl="parChTrans1D2" presStyleIdx="8" presStyleCnt="9"/>
      <dgm:spPr/>
    </dgm:pt>
    <dgm:pt modelId="{5A11C6CA-B6C2-45B1-97FD-95AD73176260}" type="pres">
      <dgm:prSet presAssocID="{81FE0D5F-0A20-49ED-9F8D-001FA9A4298E}" presName="childText" presStyleLbl="bgAcc1" presStyleIdx="8" presStyleCnt="9" custScaleX="222020" custScaleY="124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ABE59E-9584-4334-98C1-C4C8661017C2}" type="presOf" srcId="{F4577070-2CC0-4915-873E-3B8034F3DD71}" destId="{8A4A6539-F3FF-4901-9CD0-C14C6D570465}" srcOrd="0" destOrd="0" presId="urn:microsoft.com/office/officeart/2005/8/layout/hierarchy3"/>
    <dgm:cxn modelId="{863EBAD7-3D95-4C11-97A6-A4BD1562802F}" type="presOf" srcId="{FCDF0546-BD7D-4A07-9ABA-1159B364688E}" destId="{67623250-50C4-4316-926D-4FA490069B53}" srcOrd="0" destOrd="0" presId="urn:microsoft.com/office/officeart/2005/8/layout/hierarchy3"/>
    <dgm:cxn modelId="{92520954-45FE-458D-AC40-22311BE8D2AA}" type="presOf" srcId="{B8F9CAB6-CC08-4D6C-8EF0-1408A5D6EAE2}" destId="{B49D0C06-4634-44F4-B5A8-FCAACB9F9CC7}" srcOrd="0" destOrd="0" presId="urn:microsoft.com/office/officeart/2005/8/layout/hierarchy3"/>
    <dgm:cxn modelId="{FC5580C9-4974-47CE-A066-188A9C751D39}" type="presOf" srcId="{58BA22A5-F589-4DA5-9729-091FE3271CE6}" destId="{BC4215A3-F226-4277-8318-66401F254CC4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55838446-9CD3-4798-ABA0-8E578B4DF1B7}" type="presOf" srcId="{E490C9DD-D472-4ADB-BE06-BBAD5CBEF180}" destId="{322B4164-CEEF-4399-884B-FE062592A96A}" srcOrd="0" destOrd="0" presId="urn:microsoft.com/office/officeart/2005/8/layout/hierarchy3"/>
    <dgm:cxn modelId="{9FC894E2-651C-4344-85A7-C28EAC18A7ED}" type="presOf" srcId="{FBE85EDE-E076-4980-950D-E54DCB21FE4B}" destId="{18C49478-7F4F-44FB-9D43-87CE5AF1AE7E}" srcOrd="0" destOrd="0" presId="urn:microsoft.com/office/officeart/2005/8/layout/hierarchy3"/>
    <dgm:cxn modelId="{9A58F5C2-3D0A-4721-8AB8-491ACF41B149}" srcId="{A50323A1-A073-479A-9A82-6279E047927F}" destId="{D9104F85-4D49-40B7-96B2-1073AF5191EB}" srcOrd="1" destOrd="0" parTransId="{74B78349-CB31-456A-BD2C-4A2D3285DC58}" sibTransId="{104370F3-9EA5-4DDE-979B-5749E806FAE5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2EE4143F-6462-485A-BEE3-3CBD7975814B}" type="presOf" srcId="{D9104F85-4D49-40B7-96B2-1073AF5191EB}" destId="{6120BA5C-1931-48CA-8D6D-055C5EE12438}" srcOrd="0" destOrd="0" presId="urn:microsoft.com/office/officeart/2005/8/layout/hierarchy3"/>
    <dgm:cxn modelId="{7987A423-213A-437C-9619-9DA2141B19BA}" type="presOf" srcId="{590E25E5-D249-4D6F-AAE1-2EC03B6C2B1E}" destId="{97B7244F-05B0-467C-9E20-1528005DD5AF}" srcOrd="0" destOrd="0" presId="urn:microsoft.com/office/officeart/2005/8/layout/hierarchy3"/>
    <dgm:cxn modelId="{675373D5-82E3-4BF6-A1B6-E188DD5C9C10}" type="presOf" srcId="{AB80019A-C514-46EB-998E-7AE85FC8D7BD}" destId="{E2BECA08-610D-4803-807B-FC6A26F2DDFD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1D69C2F9-C608-48B7-B6D2-7264C36B9F95}" type="presOf" srcId="{79F5AFE5-7719-4F09-BD10-7DB1C3558A0F}" destId="{0E23993E-A953-49D4-BB8F-01F28F88A407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0C3E2A17-661F-425F-8DD2-6A7D4A3D3126}" type="presOf" srcId="{5E550E61-10FB-463F-8C36-84DAF0D24395}" destId="{AD5AFF83-381F-4335-88B5-0CC82EFFEDA2}" srcOrd="0" destOrd="0" presId="urn:microsoft.com/office/officeart/2005/8/layout/hierarchy3"/>
    <dgm:cxn modelId="{C5BFFD44-3344-4249-BD2C-64B28C3D9433}" type="presOf" srcId="{7CD992F0-EA99-4FDA-A65D-17510C5AD1B2}" destId="{9970FCB8-99FE-4DF7-998D-585CA93A3099}" srcOrd="0" destOrd="0" presId="urn:microsoft.com/office/officeart/2005/8/layout/hierarchy3"/>
    <dgm:cxn modelId="{84B892F4-4895-4FB3-B688-BFB578352392}" type="presOf" srcId="{ECD73939-D934-4BED-ABDE-79415C654D19}" destId="{6E4D0C46-1ABC-44E7-8C8D-B0463113ADAA}" srcOrd="0" destOrd="0" presId="urn:microsoft.com/office/officeart/2005/8/layout/hierarchy3"/>
    <dgm:cxn modelId="{E3C5792A-E85A-46B7-9F66-47C3ACB6D2A0}" type="presOf" srcId="{ECD73939-D934-4BED-ABDE-79415C654D19}" destId="{318AA842-A5A1-466B-B48B-6F16E439ACD5}" srcOrd="1" destOrd="0" presId="urn:microsoft.com/office/officeart/2005/8/layout/hierarchy3"/>
    <dgm:cxn modelId="{75C315B2-38FA-42AA-81AB-B9493F9DD410}" type="presOf" srcId="{00001E1B-E91C-4082-84A4-79D7E104503D}" destId="{6D0AB18A-870B-46A3-840D-C2C2E7816245}" srcOrd="0" destOrd="0" presId="urn:microsoft.com/office/officeart/2005/8/layout/hierarchy3"/>
    <dgm:cxn modelId="{1DC39B23-B502-4A68-88C9-C2F84A93E387}" srcId="{590E25E5-D249-4D6F-AAE1-2EC03B6C2B1E}" destId="{F4577070-2CC0-4915-873E-3B8034F3DD71}" srcOrd="2" destOrd="0" parTransId="{08D6EA98-FA97-46C8-892D-8EB801B2A377}" sibTransId="{2543B245-C09E-4E8B-B2F2-D0984A285331}"/>
    <dgm:cxn modelId="{C7BFDFC5-483D-4897-909A-510C66AD990A}" type="presOf" srcId="{81FE0D5F-0A20-49ED-9F8D-001FA9A4298E}" destId="{5A11C6CA-B6C2-45B1-97FD-95AD73176260}" srcOrd="0" destOrd="0" presId="urn:microsoft.com/office/officeart/2005/8/layout/hierarchy3"/>
    <dgm:cxn modelId="{EC3529C1-1D5D-4993-A378-E5202AEEE713}" type="presOf" srcId="{A50323A1-A073-479A-9A82-6279E047927F}" destId="{2DE2E507-E6E8-4425-BC14-3C8C6317FF56}" srcOrd="0" destOrd="0" presId="urn:microsoft.com/office/officeart/2005/8/layout/hierarchy3"/>
    <dgm:cxn modelId="{47535493-146B-4C24-8EE4-411F068B8402}" srcId="{A50323A1-A073-479A-9A82-6279E047927F}" destId="{AB80019A-C514-46EB-998E-7AE85FC8D7BD}" srcOrd="2" destOrd="0" parTransId="{FD1B8ACA-D321-48BC-A4E1-54B2F399A37C}" sibTransId="{9D53693C-933F-4C4A-8F3E-2E0FE1BF3122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BB23BA67-2B84-47F6-9D04-4B5C7E44EB58}" type="presOf" srcId="{1F383CCD-EEBF-48FF-B074-B7879B3F9833}" destId="{B73DC94F-9783-4C57-B7AF-6A321BB8E5F8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BDA2B1C6-0BF6-4911-8D8F-13AC489AC3F4}" type="presOf" srcId="{08D6EA98-FA97-46C8-892D-8EB801B2A377}" destId="{FCF2DE5D-ABE2-46E0-9312-D7B55C3A5F2A}" srcOrd="0" destOrd="0" presId="urn:microsoft.com/office/officeart/2005/8/layout/hierarchy3"/>
    <dgm:cxn modelId="{2193D58A-17D1-41DF-BF20-53B5C22CAFF2}" type="presOf" srcId="{74B78349-CB31-456A-BD2C-4A2D3285DC58}" destId="{88D7A96B-82AE-43A9-BE48-95D0FD79FE60}" srcOrd="0" destOrd="0" presId="urn:microsoft.com/office/officeart/2005/8/layout/hierarchy3"/>
    <dgm:cxn modelId="{610DE7A7-3B57-4694-900D-73EEF848517A}" type="presOf" srcId="{590E25E5-D249-4D6F-AAE1-2EC03B6C2B1E}" destId="{0ACF215B-753C-4352-AC26-AF98DDA1C221}" srcOrd="1" destOrd="0" presId="urn:microsoft.com/office/officeart/2005/8/layout/hierarchy3"/>
    <dgm:cxn modelId="{234F27D9-797E-4C84-B181-AF334B25C332}" type="presOf" srcId="{C5212337-D6BC-40DA-A0B0-974446CADEC3}" destId="{C2820E45-D458-4DD4-A564-3A22FD6B5C0B}" srcOrd="0" destOrd="0" presId="urn:microsoft.com/office/officeart/2005/8/layout/hierarchy3"/>
    <dgm:cxn modelId="{41030841-89B3-411B-BF65-9507F7B36F84}" type="presOf" srcId="{FC79D484-4C4C-425E-AB97-E7A26AEBA37E}" destId="{845ED438-5392-4DE1-A7C4-59509DBCC60D}" srcOrd="0" destOrd="0" presId="urn:microsoft.com/office/officeart/2005/8/layout/hierarchy3"/>
    <dgm:cxn modelId="{190609DC-E575-4FB5-ADA3-B80F070FDA83}" type="presOf" srcId="{A50323A1-A073-479A-9A82-6279E047927F}" destId="{3444345F-BD06-4B2A-A9AC-CD5FD54ACA85}" srcOrd="1" destOrd="0" presId="urn:microsoft.com/office/officeart/2005/8/layout/hierarchy3"/>
    <dgm:cxn modelId="{093A44AD-395A-49BB-BB4B-518E0DA85782}" type="presOf" srcId="{FD1B8ACA-D321-48BC-A4E1-54B2F399A37C}" destId="{20214B9F-E081-4A74-A611-058969DA39D7}" srcOrd="0" destOrd="0" presId="urn:microsoft.com/office/officeart/2005/8/layout/hierarchy3"/>
    <dgm:cxn modelId="{3230125D-D188-47AF-9EA7-2708165424A5}" srcId="{A50323A1-A073-479A-9A82-6279E047927F}" destId="{81FE0D5F-0A20-49ED-9F8D-001FA9A4298E}" srcOrd="3" destOrd="0" parTransId="{00001E1B-E91C-4082-84A4-79D7E104503D}" sibTransId="{C5AEB051-EFF7-4C30-8B6E-88F5A63DA4F2}"/>
    <dgm:cxn modelId="{69D09792-6ABB-449F-B329-AFF4BC37E3A0}" type="presParOf" srcId="{B49D0C06-4634-44F4-B5A8-FCAACB9F9CC7}" destId="{72CAE694-C46F-4456-B650-16815BB488C2}" srcOrd="0" destOrd="0" presId="urn:microsoft.com/office/officeart/2005/8/layout/hierarchy3"/>
    <dgm:cxn modelId="{F3363054-5EA0-4C4B-BB0E-F65670465B71}" type="presParOf" srcId="{72CAE694-C46F-4456-B650-16815BB488C2}" destId="{6D81F74F-91D3-484C-96B5-35995C167632}" srcOrd="0" destOrd="0" presId="urn:microsoft.com/office/officeart/2005/8/layout/hierarchy3"/>
    <dgm:cxn modelId="{0312BBE6-1369-4F71-8E52-82012A8D32C0}" type="presParOf" srcId="{6D81F74F-91D3-484C-96B5-35995C167632}" destId="{6E4D0C46-1ABC-44E7-8C8D-B0463113ADAA}" srcOrd="0" destOrd="0" presId="urn:microsoft.com/office/officeart/2005/8/layout/hierarchy3"/>
    <dgm:cxn modelId="{51B3AEF6-70E3-4900-98B0-26A1512488DE}" type="presParOf" srcId="{6D81F74F-91D3-484C-96B5-35995C167632}" destId="{318AA842-A5A1-466B-B48B-6F16E439ACD5}" srcOrd="1" destOrd="0" presId="urn:microsoft.com/office/officeart/2005/8/layout/hierarchy3"/>
    <dgm:cxn modelId="{0F7F2E5E-6256-4B7B-A7B4-791F0D3F57D1}" type="presParOf" srcId="{72CAE694-C46F-4456-B650-16815BB488C2}" destId="{52E02B17-3F8B-4462-AFD2-86AE1D74F53C}" srcOrd="1" destOrd="0" presId="urn:microsoft.com/office/officeart/2005/8/layout/hierarchy3"/>
    <dgm:cxn modelId="{39B826B4-EB30-4BFF-8F3B-2A56D9D77F67}" type="presParOf" srcId="{52E02B17-3F8B-4462-AFD2-86AE1D74F53C}" destId="{18C49478-7F4F-44FB-9D43-87CE5AF1AE7E}" srcOrd="0" destOrd="0" presId="urn:microsoft.com/office/officeart/2005/8/layout/hierarchy3"/>
    <dgm:cxn modelId="{B7C0B5CC-9DA9-4930-AC69-547B8F62AEA3}" type="presParOf" srcId="{52E02B17-3F8B-4462-AFD2-86AE1D74F53C}" destId="{BC4215A3-F226-4277-8318-66401F254CC4}" srcOrd="1" destOrd="0" presId="urn:microsoft.com/office/officeart/2005/8/layout/hierarchy3"/>
    <dgm:cxn modelId="{B8CE0F22-03BE-405B-983A-1A61DF4F5EA9}" type="presParOf" srcId="{52E02B17-3F8B-4462-AFD2-86AE1D74F53C}" destId="{AD5AFF83-381F-4335-88B5-0CC82EFFEDA2}" srcOrd="2" destOrd="0" presId="urn:microsoft.com/office/officeart/2005/8/layout/hierarchy3"/>
    <dgm:cxn modelId="{FA077202-CF8B-44C2-B9F6-C7D44EC3A33B}" type="presParOf" srcId="{52E02B17-3F8B-4462-AFD2-86AE1D74F53C}" destId="{67623250-50C4-4316-926D-4FA490069B53}" srcOrd="3" destOrd="0" presId="urn:microsoft.com/office/officeart/2005/8/layout/hierarchy3"/>
    <dgm:cxn modelId="{30938732-1144-438B-AF2E-3DBFF703814F}" type="presParOf" srcId="{B49D0C06-4634-44F4-B5A8-FCAACB9F9CC7}" destId="{5F11A76B-9890-4F13-9971-90194A25CA7E}" srcOrd="1" destOrd="0" presId="urn:microsoft.com/office/officeart/2005/8/layout/hierarchy3"/>
    <dgm:cxn modelId="{4600487C-B87B-4C3E-97FC-167FC035F3EE}" type="presParOf" srcId="{5F11A76B-9890-4F13-9971-90194A25CA7E}" destId="{A538FC2D-2A9B-4F73-9946-8C91D83AA08A}" srcOrd="0" destOrd="0" presId="urn:microsoft.com/office/officeart/2005/8/layout/hierarchy3"/>
    <dgm:cxn modelId="{9CBFC183-2262-4688-98B1-0AD843602348}" type="presParOf" srcId="{A538FC2D-2A9B-4F73-9946-8C91D83AA08A}" destId="{97B7244F-05B0-467C-9E20-1528005DD5AF}" srcOrd="0" destOrd="0" presId="urn:microsoft.com/office/officeart/2005/8/layout/hierarchy3"/>
    <dgm:cxn modelId="{31DCA6EA-620C-4E17-AF2D-F2AF744701AB}" type="presParOf" srcId="{A538FC2D-2A9B-4F73-9946-8C91D83AA08A}" destId="{0ACF215B-753C-4352-AC26-AF98DDA1C221}" srcOrd="1" destOrd="0" presId="urn:microsoft.com/office/officeart/2005/8/layout/hierarchy3"/>
    <dgm:cxn modelId="{15234AB6-5B7E-44CA-8F1D-81ADA726BD36}" type="presParOf" srcId="{5F11A76B-9890-4F13-9971-90194A25CA7E}" destId="{A5E50EFF-D8D1-4937-BC4B-59F70F9F16E9}" srcOrd="1" destOrd="0" presId="urn:microsoft.com/office/officeart/2005/8/layout/hierarchy3"/>
    <dgm:cxn modelId="{0C311D4F-3174-4497-9603-1EF54BD490E5}" type="presParOf" srcId="{A5E50EFF-D8D1-4937-BC4B-59F70F9F16E9}" destId="{322B4164-CEEF-4399-884B-FE062592A96A}" srcOrd="0" destOrd="0" presId="urn:microsoft.com/office/officeart/2005/8/layout/hierarchy3"/>
    <dgm:cxn modelId="{1CB0B70F-BBA6-46A2-904E-F9150F474304}" type="presParOf" srcId="{A5E50EFF-D8D1-4937-BC4B-59F70F9F16E9}" destId="{0E23993E-A953-49D4-BB8F-01F28F88A407}" srcOrd="1" destOrd="0" presId="urn:microsoft.com/office/officeart/2005/8/layout/hierarchy3"/>
    <dgm:cxn modelId="{97FC8519-26DF-4DB9-B848-B4CC1F02C7E5}" type="presParOf" srcId="{A5E50EFF-D8D1-4937-BC4B-59F70F9F16E9}" destId="{B73DC94F-9783-4C57-B7AF-6A321BB8E5F8}" srcOrd="2" destOrd="0" presId="urn:microsoft.com/office/officeart/2005/8/layout/hierarchy3"/>
    <dgm:cxn modelId="{DA954E31-E79D-4170-BA31-017FE6B126B1}" type="presParOf" srcId="{A5E50EFF-D8D1-4937-BC4B-59F70F9F16E9}" destId="{845ED438-5392-4DE1-A7C4-59509DBCC60D}" srcOrd="3" destOrd="0" presId="urn:microsoft.com/office/officeart/2005/8/layout/hierarchy3"/>
    <dgm:cxn modelId="{0F6A370B-B0A6-4390-B8AD-D389C56476B8}" type="presParOf" srcId="{A5E50EFF-D8D1-4937-BC4B-59F70F9F16E9}" destId="{FCF2DE5D-ABE2-46E0-9312-D7B55C3A5F2A}" srcOrd="4" destOrd="0" presId="urn:microsoft.com/office/officeart/2005/8/layout/hierarchy3"/>
    <dgm:cxn modelId="{A439C5A5-4905-44DE-B0DE-177D58817531}" type="presParOf" srcId="{A5E50EFF-D8D1-4937-BC4B-59F70F9F16E9}" destId="{8A4A6539-F3FF-4901-9CD0-C14C6D570465}" srcOrd="5" destOrd="0" presId="urn:microsoft.com/office/officeart/2005/8/layout/hierarchy3"/>
    <dgm:cxn modelId="{9647876F-11B9-490D-B530-1876F52ED141}" type="presParOf" srcId="{B49D0C06-4634-44F4-B5A8-FCAACB9F9CC7}" destId="{FE3AA47E-4C2C-49CF-A310-012CFC798805}" srcOrd="2" destOrd="0" presId="urn:microsoft.com/office/officeart/2005/8/layout/hierarchy3"/>
    <dgm:cxn modelId="{958E5379-6636-4693-9CCF-8EB91C468592}" type="presParOf" srcId="{FE3AA47E-4C2C-49CF-A310-012CFC798805}" destId="{4981B330-2071-4F09-8B26-04BE9084831D}" srcOrd="0" destOrd="0" presId="urn:microsoft.com/office/officeart/2005/8/layout/hierarchy3"/>
    <dgm:cxn modelId="{417D1AB7-C6D5-4DB1-B6B9-0C7B182C0AF6}" type="presParOf" srcId="{4981B330-2071-4F09-8B26-04BE9084831D}" destId="{2DE2E507-E6E8-4425-BC14-3C8C6317FF56}" srcOrd="0" destOrd="0" presId="urn:microsoft.com/office/officeart/2005/8/layout/hierarchy3"/>
    <dgm:cxn modelId="{FABD9E88-7EBF-4E7F-96D9-7ECA480D3BB4}" type="presParOf" srcId="{4981B330-2071-4F09-8B26-04BE9084831D}" destId="{3444345F-BD06-4B2A-A9AC-CD5FD54ACA85}" srcOrd="1" destOrd="0" presId="urn:microsoft.com/office/officeart/2005/8/layout/hierarchy3"/>
    <dgm:cxn modelId="{B4AC9DC8-4576-4988-A31A-7792EAF75E54}" type="presParOf" srcId="{FE3AA47E-4C2C-49CF-A310-012CFC798805}" destId="{43EE79D2-0625-41B9-AF74-C81A4996C3BC}" srcOrd="1" destOrd="0" presId="urn:microsoft.com/office/officeart/2005/8/layout/hierarchy3"/>
    <dgm:cxn modelId="{AC791889-CC6E-4E2C-AE80-C73A2C258FB8}" type="presParOf" srcId="{43EE79D2-0625-41B9-AF74-C81A4996C3BC}" destId="{C2820E45-D458-4DD4-A564-3A22FD6B5C0B}" srcOrd="0" destOrd="0" presId="urn:microsoft.com/office/officeart/2005/8/layout/hierarchy3"/>
    <dgm:cxn modelId="{2D3ADA96-1D9D-4A0C-8327-485F89D35114}" type="presParOf" srcId="{43EE79D2-0625-41B9-AF74-C81A4996C3BC}" destId="{9970FCB8-99FE-4DF7-998D-585CA93A3099}" srcOrd="1" destOrd="0" presId="urn:microsoft.com/office/officeart/2005/8/layout/hierarchy3"/>
    <dgm:cxn modelId="{6456A60C-5A4C-43EB-A013-00CAFC0522D1}" type="presParOf" srcId="{43EE79D2-0625-41B9-AF74-C81A4996C3BC}" destId="{88D7A96B-82AE-43A9-BE48-95D0FD79FE60}" srcOrd="2" destOrd="0" presId="urn:microsoft.com/office/officeart/2005/8/layout/hierarchy3"/>
    <dgm:cxn modelId="{A168839F-F15C-4F6C-B382-788D64A300EE}" type="presParOf" srcId="{43EE79D2-0625-41B9-AF74-C81A4996C3BC}" destId="{6120BA5C-1931-48CA-8D6D-055C5EE12438}" srcOrd="3" destOrd="0" presId="urn:microsoft.com/office/officeart/2005/8/layout/hierarchy3"/>
    <dgm:cxn modelId="{1C04EC24-3938-44EC-A0FE-905EDBA1AA30}" type="presParOf" srcId="{43EE79D2-0625-41B9-AF74-C81A4996C3BC}" destId="{20214B9F-E081-4A74-A611-058969DA39D7}" srcOrd="4" destOrd="0" presId="urn:microsoft.com/office/officeart/2005/8/layout/hierarchy3"/>
    <dgm:cxn modelId="{3226AC9D-A951-4C88-9FB1-5AD842895F3C}" type="presParOf" srcId="{43EE79D2-0625-41B9-AF74-C81A4996C3BC}" destId="{E2BECA08-610D-4803-807B-FC6A26F2DDFD}" srcOrd="5" destOrd="0" presId="urn:microsoft.com/office/officeart/2005/8/layout/hierarchy3"/>
    <dgm:cxn modelId="{F91FD170-CF0F-4562-9B68-D6B569FFA758}" type="presParOf" srcId="{43EE79D2-0625-41B9-AF74-C81A4996C3BC}" destId="{6D0AB18A-870B-46A3-840D-C2C2E7816245}" srcOrd="6" destOrd="0" presId="urn:microsoft.com/office/officeart/2005/8/layout/hierarchy3"/>
    <dgm:cxn modelId="{5A1C98E8-CE3B-4E38-8964-91DA6A5EC04C}" type="presParOf" srcId="{43EE79D2-0625-41B9-AF74-C81A4996C3BC}" destId="{5A11C6CA-B6C2-45B1-97FD-95AD73176260}" srcOrd="7" destOrd="0" presId="urn:microsoft.com/office/officeart/2005/8/layout/hierarchy3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TIPO DE LOTE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TIPOS DE ENFOQUE LOTE GRANDE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ES" sz="1600" b="1" dirty="0" smtClean="0"/>
            <a:t>Unidades vacías y llenas de medios de proceso</a:t>
          </a:r>
        </a:p>
        <a:p>
          <a:r>
            <a:rPr lang="es-ES" sz="1600" dirty="0" smtClean="0"/>
            <a:t>10 % al 20 % del tamaño de un lote </a:t>
          </a:r>
          <a:endParaRPr lang="es-ES" sz="16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CONSIDERAR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Cargar medio en diferentes momento, mantener tiempo de retención para el llenado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FCDF0546-BD7D-4A07-9ABA-1159B364688E}">
      <dgm:prSet phldrT="[Texto]" custT="1"/>
      <dgm:spPr/>
      <dgm:t>
        <a:bodyPr/>
        <a:lstStyle/>
        <a:p>
          <a:r>
            <a:rPr lang="es-MX" sz="1600" dirty="0" smtClean="0"/>
            <a:t>PEQUEÑO &lt;5MIL  unidades:</a:t>
          </a:r>
        </a:p>
        <a:p>
          <a:r>
            <a:rPr lang="es-MX" sz="1600" dirty="0" smtClean="0"/>
            <a:t>LLENAR  TAMAÑO DE LOTE NORMALIZADO</a:t>
          </a:r>
          <a:endParaRPr lang="es-ES" sz="1600" dirty="0"/>
        </a:p>
      </dgm:t>
    </dgm:pt>
    <dgm:pt modelId="{5E550E61-10FB-463F-8C36-84DAF0D24395}" type="parTrans" cxnId="{3CC8D006-508A-4108-AEC7-D8F781098BCC}">
      <dgm:prSet/>
      <dgm:spPr/>
      <dgm:t>
        <a:bodyPr/>
        <a:lstStyle/>
        <a:p>
          <a:endParaRPr lang="es-ES" sz="1600"/>
        </a:p>
      </dgm:t>
    </dgm:pt>
    <dgm:pt modelId="{BEEF427A-9505-44DF-A60D-03DA45B0A137}" type="sibTrans" cxnId="{3CC8D006-508A-4108-AEC7-D8F781098BCC}">
      <dgm:prSet/>
      <dgm:spPr/>
      <dgm:t>
        <a:bodyPr/>
        <a:lstStyle/>
        <a:p>
          <a:endParaRPr lang="es-ES" sz="1600"/>
        </a:p>
      </dgm:t>
    </dgm:pt>
    <dgm:pt modelId="{FC79D484-4C4C-425E-AB97-E7A26AEBA37E}">
      <dgm:prSet phldrT="[Texto]" custT="1"/>
      <dgm:spPr/>
      <dgm:t>
        <a:bodyPr/>
        <a:lstStyle/>
        <a:p>
          <a:r>
            <a:rPr lang="es-ES" sz="1600" b="1" dirty="0" smtClean="0"/>
            <a:t>Llenar alternativamente con WFI y medio de cultivo</a:t>
          </a:r>
          <a:endParaRPr lang="es-MX" sz="1600" dirty="0" smtClean="0"/>
        </a:p>
      </dgm:t>
    </dgm:pt>
    <dgm:pt modelId="{1F383CCD-EEBF-48FF-B074-B7879B3F9833}" type="parTrans" cxnId="{2D71184D-8AA0-472D-B96F-7F27A5475B73}">
      <dgm:prSet/>
      <dgm:spPr/>
      <dgm:t>
        <a:bodyPr/>
        <a:lstStyle/>
        <a:p>
          <a:endParaRPr lang="es-ES" sz="1600"/>
        </a:p>
      </dgm:t>
    </dgm:pt>
    <dgm:pt modelId="{349B2050-438F-45D7-A7DE-F588DCBDF1D5}" type="sibTrans" cxnId="{2D71184D-8AA0-472D-B96F-7F27A5475B73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NORMAL.</a:t>
          </a:r>
        </a:p>
        <a:p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LLENAR DE 5 A 10 MIL UNIDADES 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D9104F85-4D49-40B7-96B2-1073AF5191EB}">
      <dgm:prSet phldrT="[Texto]" custT="1"/>
      <dgm:spPr/>
      <dgm:t>
        <a:bodyPr/>
        <a:lstStyle/>
        <a:p>
          <a:r>
            <a:rPr lang="es-MX" sz="1600" dirty="0" smtClean="0"/>
            <a:t>Usar dos líquidos de llenado, complejidad adicional</a:t>
          </a:r>
        </a:p>
      </dgm:t>
    </dgm:pt>
    <dgm:pt modelId="{74B78349-CB31-456A-BD2C-4A2D3285DC58}" type="parTrans" cxnId="{9A58F5C2-3D0A-4721-8AB8-491ACF41B149}">
      <dgm:prSet/>
      <dgm:spPr/>
      <dgm:t>
        <a:bodyPr/>
        <a:lstStyle/>
        <a:p>
          <a:endParaRPr lang="es-ES"/>
        </a:p>
      </dgm:t>
    </dgm:pt>
    <dgm:pt modelId="{104370F3-9EA5-4DDE-979B-5749E806FAE5}" type="sibTrans" cxnId="{9A58F5C2-3D0A-4721-8AB8-491ACF41B149}">
      <dgm:prSet/>
      <dgm:spPr/>
      <dgm:t>
        <a:bodyPr/>
        <a:lstStyle/>
        <a:p>
          <a:endParaRPr lang="es-ES"/>
        </a:p>
      </dgm:t>
    </dgm:pt>
    <dgm:pt modelId="{AB80019A-C514-46EB-998E-7AE85FC8D7BD}">
      <dgm:prSet phldrT="[Texto]" custT="1"/>
      <dgm:spPr/>
      <dgm:t>
        <a:bodyPr/>
        <a:lstStyle/>
        <a:p>
          <a:r>
            <a:rPr lang="es-MX" sz="1600" dirty="0" smtClean="0"/>
            <a:t>Enjuagar  vías de llenado con medio</a:t>
          </a:r>
        </a:p>
      </dgm:t>
    </dgm:pt>
    <dgm:pt modelId="{FD1B8ACA-D321-48BC-A4E1-54B2F399A37C}" type="parTrans" cxnId="{47535493-146B-4C24-8EE4-411F068B8402}">
      <dgm:prSet/>
      <dgm:spPr/>
      <dgm:t>
        <a:bodyPr/>
        <a:lstStyle/>
        <a:p>
          <a:endParaRPr lang="es-ES"/>
        </a:p>
      </dgm:t>
    </dgm:pt>
    <dgm:pt modelId="{9D53693C-933F-4C4A-8F3E-2E0FE1BF3122}" type="sibTrans" cxnId="{47535493-146B-4C24-8EE4-411F068B8402}">
      <dgm:prSet/>
      <dgm:spPr/>
      <dgm:t>
        <a:bodyPr/>
        <a:lstStyle/>
        <a:p>
          <a:endParaRPr lang="es-ES"/>
        </a:p>
      </dgm:t>
    </dgm:pt>
    <dgm:pt modelId="{F4577070-2CC0-4915-873E-3B8034F3DD71}">
      <dgm:prSet phldrT="[Texto]" custT="1"/>
      <dgm:spPr/>
      <dgm:t>
        <a:bodyPr/>
        <a:lstStyle/>
        <a:p>
          <a:r>
            <a:rPr lang="es-ES" sz="1600" b="1" dirty="0" smtClean="0"/>
            <a:t>Simulación de proceso final. Llenar después de fabricar lote normal</a:t>
          </a:r>
          <a:endParaRPr lang="es-MX" sz="1600" dirty="0" smtClean="0"/>
        </a:p>
      </dgm:t>
    </dgm:pt>
    <dgm:pt modelId="{08D6EA98-FA97-46C8-892D-8EB801B2A377}" type="parTrans" cxnId="{1DC39B23-B502-4A68-88C9-C2F84A93E387}">
      <dgm:prSet/>
      <dgm:spPr/>
      <dgm:t>
        <a:bodyPr/>
        <a:lstStyle/>
        <a:p>
          <a:endParaRPr lang="es-ES"/>
        </a:p>
      </dgm:t>
    </dgm:pt>
    <dgm:pt modelId="{2543B245-C09E-4E8B-B2F2-D0984A285331}" type="sibTrans" cxnId="{1DC39B23-B502-4A68-88C9-C2F84A93E387}">
      <dgm:prSet/>
      <dgm:spPr/>
      <dgm:t>
        <a:bodyPr/>
        <a:lstStyle/>
        <a:p>
          <a:endParaRPr lang="es-ES"/>
        </a:p>
      </dgm:t>
    </dgm:pt>
    <dgm:pt modelId="{81FE0D5F-0A20-49ED-9F8D-001FA9A4298E}">
      <dgm:prSet phldrT="[Texto]" custT="1"/>
      <dgm:spPr/>
      <dgm:t>
        <a:bodyPr/>
        <a:lstStyle/>
        <a:p>
          <a:r>
            <a:rPr lang="es-MX" sz="1600" dirty="0" smtClean="0"/>
            <a:t>Evitar inhibidores</a:t>
          </a:r>
        </a:p>
      </dgm:t>
    </dgm:pt>
    <dgm:pt modelId="{00001E1B-E91C-4082-84A4-79D7E104503D}" type="parTrans" cxnId="{3230125D-D188-47AF-9EA7-2708165424A5}">
      <dgm:prSet/>
      <dgm:spPr/>
      <dgm:t>
        <a:bodyPr/>
        <a:lstStyle/>
        <a:p>
          <a:endParaRPr lang="es-ES"/>
        </a:p>
      </dgm:t>
    </dgm:pt>
    <dgm:pt modelId="{C5AEB051-EFF7-4C30-8B6E-88F5A63DA4F2}" type="sibTrans" cxnId="{3230125D-D188-47AF-9EA7-2708165424A5}">
      <dgm:prSet/>
      <dgm:spPr/>
      <dgm:t>
        <a:bodyPr/>
        <a:lstStyle/>
        <a:p>
          <a:endParaRPr lang="es-ES"/>
        </a:p>
      </dgm:t>
    </dgm:pt>
    <dgm:pt modelId="{D74494B2-C8C5-4E1E-87F6-8578C58E96F5}">
      <dgm:prSet phldrT="[Texto]" custT="1"/>
      <dgm:spPr/>
      <dgm:t>
        <a:bodyPr/>
        <a:lstStyle/>
        <a:p>
          <a:r>
            <a:rPr lang="es-MX" sz="1600" dirty="0" smtClean="0"/>
            <a:t>GRANDE &gt;5MIL</a:t>
          </a:r>
        </a:p>
        <a:p>
          <a:r>
            <a:rPr lang="es-MX" sz="1600" dirty="0" smtClean="0"/>
            <a:t>Enfoque según necesidad</a:t>
          </a:r>
          <a:endParaRPr lang="es-ES" sz="1600" dirty="0"/>
        </a:p>
      </dgm:t>
    </dgm:pt>
    <dgm:pt modelId="{DCDCC65D-3722-4B64-8F08-D4BF7D308BD3}" type="parTrans" cxnId="{BBBBF50B-2CDD-4D47-B3E4-3798696BD5C6}">
      <dgm:prSet/>
      <dgm:spPr/>
      <dgm:t>
        <a:bodyPr/>
        <a:lstStyle/>
        <a:p>
          <a:endParaRPr lang="es-ES"/>
        </a:p>
      </dgm:t>
    </dgm:pt>
    <dgm:pt modelId="{A1CD4182-EFAC-4C6B-A1BD-672038095959}" type="sibTrans" cxnId="{BBBBF50B-2CDD-4D47-B3E4-3798696BD5C6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10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AFF83-381F-4335-88B5-0CC82EFFEDA2}" type="pres">
      <dgm:prSet presAssocID="{5E550E61-10FB-463F-8C36-84DAF0D24395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67623250-50C4-4316-926D-4FA490069B53}" type="pres">
      <dgm:prSet presAssocID="{FCDF0546-BD7D-4A07-9ABA-1159B364688E}" presName="childText" presStyleLbl="bgAcc1" presStyleIdx="1" presStyleCnt="10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86D272-69EE-43E6-9B39-A6E8B4905377}" type="pres">
      <dgm:prSet presAssocID="{DCDCC65D-3722-4B64-8F08-D4BF7D308BD3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B753356B-3A34-4354-8B83-AE3B34597401}" type="pres">
      <dgm:prSet presAssocID="{D74494B2-C8C5-4E1E-87F6-8578C58E96F5}" presName="childText" presStyleLbl="bgAcc1" presStyleIdx="2" presStyleCnt="10" custScaleX="191489" custScaleY="158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3" presStyleCnt="10" custScaleX="233536" custScaleY="276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C94F-9783-4C57-B7AF-6A321BB8E5F8}" type="pres">
      <dgm:prSet presAssocID="{1F383CCD-EEBF-48FF-B074-B7879B3F9833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845ED438-5392-4DE1-A7C4-59509DBCC60D}" type="pres">
      <dgm:prSet presAssocID="{FC79D484-4C4C-425E-AB97-E7A26AEBA37E}" presName="childText" presStyleLbl="bgAcc1" presStyleIdx="4" presStyleCnt="10" custScaleX="233536" custScaleY="153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2DE5D-ABE2-46E0-9312-D7B55C3A5F2A}" type="pres">
      <dgm:prSet presAssocID="{08D6EA98-FA97-46C8-892D-8EB801B2A377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8A4A6539-F3FF-4901-9CD0-C14C6D570465}" type="pres">
      <dgm:prSet presAssocID="{F4577070-2CC0-4915-873E-3B8034F3DD71}" presName="childText" presStyleLbl="bgAcc1" presStyleIdx="5" presStyleCnt="10" custScaleX="240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6" presStyleCnt="10" custScaleX="235577" custScaleY="18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D7A96B-82AE-43A9-BE48-95D0FD79FE60}" type="pres">
      <dgm:prSet presAssocID="{74B78349-CB31-456A-BD2C-4A2D3285DC58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6120BA5C-1931-48CA-8D6D-055C5EE12438}" type="pres">
      <dgm:prSet presAssocID="{D9104F85-4D49-40B7-96B2-1073AF5191EB}" presName="childText" presStyleLbl="bgAcc1" presStyleIdx="7" presStyleCnt="10" custScaleX="228218" custScaleY="126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14B9F-E081-4A74-A611-058969DA39D7}" type="pres">
      <dgm:prSet presAssocID="{FD1B8ACA-D321-48BC-A4E1-54B2F399A37C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E2BECA08-610D-4803-807B-FC6A26F2DDFD}" type="pres">
      <dgm:prSet presAssocID="{AB80019A-C514-46EB-998E-7AE85FC8D7BD}" presName="childText" presStyleLbl="bgAcc1" presStyleIdx="8" presStyleCnt="10" custScaleX="2255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AB18A-870B-46A3-840D-C2C2E7816245}" type="pres">
      <dgm:prSet presAssocID="{00001E1B-E91C-4082-84A4-79D7E104503D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5A11C6CA-B6C2-45B1-97FD-95AD73176260}" type="pres">
      <dgm:prSet presAssocID="{81FE0D5F-0A20-49ED-9F8D-001FA9A4298E}" presName="childText" presStyleLbl="bgAcc1" presStyleIdx="9" presStyleCnt="10" custScaleX="222020" custScaleY="124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364FE3-D300-4426-BBB1-9536E7634F8A}" type="presOf" srcId="{DCDCC65D-3722-4B64-8F08-D4BF7D308BD3}" destId="{AD86D272-69EE-43E6-9B39-A6E8B4905377}" srcOrd="0" destOrd="0" presId="urn:microsoft.com/office/officeart/2005/8/layout/hierarchy3"/>
    <dgm:cxn modelId="{AA01F096-8870-47FD-871C-4D89D183C662}" type="presOf" srcId="{F4577070-2CC0-4915-873E-3B8034F3DD71}" destId="{8A4A6539-F3FF-4901-9CD0-C14C6D570465}" srcOrd="0" destOrd="0" presId="urn:microsoft.com/office/officeart/2005/8/layout/hierarchy3"/>
    <dgm:cxn modelId="{21385353-5327-45F1-B420-A3182E3788FD}" type="presOf" srcId="{FBE85EDE-E076-4980-950D-E54DCB21FE4B}" destId="{18C49478-7F4F-44FB-9D43-87CE5AF1AE7E}" srcOrd="0" destOrd="0" presId="urn:microsoft.com/office/officeart/2005/8/layout/hierarchy3"/>
    <dgm:cxn modelId="{0026FD30-8CE1-4E72-9C5C-20C9AFBD4F45}" type="presOf" srcId="{5E550E61-10FB-463F-8C36-84DAF0D24395}" destId="{AD5AFF83-381F-4335-88B5-0CC82EFFEDA2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2D71184D-8AA0-472D-B96F-7F27A5475B73}" srcId="{590E25E5-D249-4D6F-AAE1-2EC03B6C2B1E}" destId="{FC79D484-4C4C-425E-AB97-E7A26AEBA37E}" srcOrd="1" destOrd="0" parTransId="{1F383CCD-EEBF-48FF-B074-B7879B3F9833}" sibTransId="{349B2050-438F-45D7-A7DE-F588DCBDF1D5}"/>
    <dgm:cxn modelId="{5359965A-BA80-45D7-A16F-E03D31262529}" type="presOf" srcId="{B8F9CAB6-CC08-4D6C-8EF0-1408A5D6EAE2}" destId="{B49D0C06-4634-44F4-B5A8-FCAACB9F9CC7}" srcOrd="0" destOrd="0" presId="urn:microsoft.com/office/officeart/2005/8/layout/hierarchy3"/>
    <dgm:cxn modelId="{9A58F5C2-3D0A-4721-8AB8-491ACF41B149}" srcId="{A50323A1-A073-479A-9A82-6279E047927F}" destId="{D9104F85-4D49-40B7-96B2-1073AF5191EB}" srcOrd="1" destOrd="0" parTransId="{74B78349-CB31-456A-BD2C-4A2D3285DC58}" sibTransId="{104370F3-9EA5-4DDE-979B-5749E806FAE5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2C636832-56FD-4CD5-B823-433FDF628C3D}" type="presOf" srcId="{C5212337-D6BC-40DA-A0B0-974446CADEC3}" destId="{C2820E45-D458-4DD4-A564-3A22FD6B5C0B}" srcOrd="0" destOrd="0" presId="urn:microsoft.com/office/officeart/2005/8/layout/hierarchy3"/>
    <dgm:cxn modelId="{B4C31EE2-884F-4916-9E61-233D016AB80C}" type="presOf" srcId="{D74494B2-C8C5-4E1E-87F6-8578C58E96F5}" destId="{B753356B-3A34-4354-8B83-AE3B34597401}" srcOrd="0" destOrd="0" presId="urn:microsoft.com/office/officeart/2005/8/layout/hierarchy3"/>
    <dgm:cxn modelId="{48E2EE54-0C02-4BE1-B458-722D24532AEC}" type="presOf" srcId="{1F383CCD-EEBF-48FF-B074-B7879B3F9833}" destId="{B73DC94F-9783-4C57-B7AF-6A321BB8E5F8}" srcOrd="0" destOrd="0" presId="urn:microsoft.com/office/officeart/2005/8/layout/hierarchy3"/>
    <dgm:cxn modelId="{A991BC71-7A42-427C-B1AF-09A780FBFD74}" type="presOf" srcId="{ECD73939-D934-4BED-ABDE-79415C654D19}" destId="{6E4D0C46-1ABC-44E7-8C8D-B0463113ADAA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D97186AE-098E-443F-A4FB-49616FF1D95F}" type="presOf" srcId="{ECD73939-D934-4BED-ABDE-79415C654D19}" destId="{318AA842-A5A1-466B-B48B-6F16E439ACD5}" srcOrd="1" destOrd="0" presId="urn:microsoft.com/office/officeart/2005/8/layout/hierarchy3"/>
    <dgm:cxn modelId="{2E74DF8D-2B47-436D-B95F-E72FFF3EA85D}" type="presOf" srcId="{A50323A1-A073-479A-9A82-6279E047927F}" destId="{2DE2E507-E6E8-4425-BC14-3C8C6317FF56}" srcOrd="0" destOrd="0" presId="urn:microsoft.com/office/officeart/2005/8/layout/hierarchy3"/>
    <dgm:cxn modelId="{3CC8D006-508A-4108-AEC7-D8F781098BCC}" srcId="{ECD73939-D934-4BED-ABDE-79415C654D19}" destId="{FCDF0546-BD7D-4A07-9ABA-1159B364688E}" srcOrd="1" destOrd="0" parTransId="{5E550E61-10FB-463F-8C36-84DAF0D24395}" sibTransId="{BEEF427A-9505-44DF-A60D-03DA45B0A137}"/>
    <dgm:cxn modelId="{6BDFE4C5-2A8B-443A-A6EF-EF202A9BDA6C}" type="presOf" srcId="{590E25E5-D249-4D6F-AAE1-2EC03B6C2B1E}" destId="{97B7244F-05B0-467C-9E20-1528005DD5AF}" srcOrd="0" destOrd="0" presId="urn:microsoft.com/office/officeart/2005/8/layout/hierarchy3"/>
    <dgm:cxn modelId="{CA3755BF-AB33-42A9-A2AB-0D435226838C}" type="presOf" srcId="{590E25E5-D249-4D6F-AAE1-2EC03B6C2B1E}" destId="{0ACF215B-753C-4352-AC26-AF98DDA1C221}" srcOrd="1" destOrd="0" presId="urn:microsoft.com/office/officeart/2005/8/layout/hierarchy3"/>
    <dgm:cxn modelId="{219E8EA9-717E-48E1-8E77-9B97B7339C77}" type="presOf" srcId="{08D6EA98-FA97-46C8-892D-8EB801B2A377}" destId="{FCF2DE5D-ABE2-46E0-9312-D7B55C3A5F2A}" srcOrd="0" destOrd="0" presId="urn:microsoft.com/office/officeart/2005/8/layout/hierarchy3"/>
    <dgm:cxn modelId="{BBBBF50B-2CDD-4D47-B3E4-3798696BD5C6}" srcId="{ECD73939-D934-4BED-ABDE-79415C654D19}" destId="{D74494B2-C8C5-4E1E-87F6-8578C58E96F5}" srcOrd="2" destOrd="0" parTransId="{DCDCC65D-3722-4B64-8F08-D4BF7D308BD3}" sibTransId="{A1CD4182-EFAC-4C6B-A1BD-672038095959}"/>
    <dgm:cxn modelId="{A4E66E03-1C3E-4174-9F58-6F27A58FE61C}" type="presOf" srcId="{7CD992F0-EA99-4FDA-A65D-17510C5AD1B2}" destId="{9970FCB8-99FE-4DF7-998D-585CA93A3099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E0CB87F8-0D3E-4E8C-8DC8-ABA201452FFB}" type="presOf" srcId="{E490C9DD-D472-4ADB-BE06-BBAD5CBEF180}" destId="{322B4164-CEEF-4399-884B-FE062592A96A}" srcOrd="0" destOrd="0" presId="urn:microsoft.com/office/officeart/2005/8/layout/hierarchy3"/>
    <dgm:cxn modelId="{4B5AB77E-8C76-4ACA-B77B-EF2253F80895}" type="presOf" srcId="{AB80019A-C514-46EB-998E-7AE85FC8D7BD}" destId="{E2BECA08-610D-4803-807B-FC6A26F2DDFD}" srcOrd="0" destOrd="0" presId="urn:microsoft.com/office/officeart/2005/8/layout/hierarchy3"/>
    <dgm:cxn modelId="{D5384F26-DA21-4EFD-901F-51B7C3C5CA84}" type="presOf" srcId="{00001E1B-E91C-4082-84A4-79D7E104503D}" destId="{6D0AB18A-870B-46A3-840D-C2C2E7816245}" srcOrd="0" destOrd="0" presId="urn:microsoft.com/office/officeart/2005/8/layout/hierarchy3"/>
    <dgm:cxn modelId="{1DC39B23-B502-4A68-88C9-C2F84A93E387}" srcId="{590E25E5-D249-4D6F-AAE1-2EC03B6C2B1E}" destId="{F4577070-2CC0-4915-873E-3B8034F3DD71}" srcOrd="2" destOrd="0" parTransId="{08D6EA98-FA97-46C8-892D-8EB801B2A377}" sibTransId="{2543B245-C09E-4E8B-B2F2-D0984A285331}"/>
    <dgm:cxn modelId="{5A20599D-5E7C-4CAC-B44F-D528267BAD7E}" type="presOf" srcId="{FD1B8ACA-D321-48BC-A4E1-54B2F399A37C}" destId="{20214B9F-E081-4A74-A611-058969DA39D7}" srcOrd="0" destOrd="0" presId="urn:microsoft.com/office/officeart/2005/8/layout/hierarchy3"/>
    <dgm:cxn modelId="{48BBAA55-2028-4687-A38F-EAD423E6D683}" type="presOf" srcId="{A50323A1-A073-479A-9A82-6279E047927F}" destId="{3444345F-BD06-4B2A-A9AC-CD5FD54ACA85}" srcOrd="1" destOrd="0" presId="urn:microsoft.com/office/officeart/2005/8/layout/hierarchy3"/>
    <dgm:cxn modelId="{A7EDA2BA-E58F-4CD6-A6B1-2B9BC6C309D6}" type="presOf" srcId="{74B78349-CB31-456A-BD2C-4A2D3285DC58}" destId="{88D7A96B-82AE-43A9-BE48-95D0FD79FE60}" srcOrd="0" destOrd="0" presId="urn:microsoft.com/office/officeart/2005/8/layout/hierarchy3"/>
    <dgm:cxn modelId="{47535493-146B-4C24-8EE4-411F068B8402}" srcId="{A50323A1-A073-479A-9A82-6279E047927F}" destId="{AB80019A-C514-46EB-998E-7AE85FC8D7BD}" srcOrd="2" destOrd="0" parTransId="{FD1B8ACA-D321-48BC-A4E1-54B2F399A37C}" sibTransId="{9D53693C-933F-4C4A-8F3E-2E0FE1BF3122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F35C45E2-65FF-4EE5-B8B1-0D43935A6CC6}" type="presOf" srcId="{58BA22A5-F589-4DA5-9729-091FE3271CE6}" destId="{BC4215A3-F226-4277-8318-66401F254CC4}" srcOrd="0" destOrd="0" presId="urn:microsoft.com/office/officeart/2005/8/layout/hierarchy3"/>
    <dgm:cxn modelId="{919CBDFC-0039-4CC2-A281-7B31DF0E1D3E}" type="presOf" srcId="{FCDF0546-BD7D-4A07-9ABA-1159B364688E}" destId="{67623250-50C4-4316-926D-4FA490069B53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1C5E69A1-EF18-4C34-B718-DFDC5DCBC2EC}" type="presOf" srcId="{FC79D484-4C4C-425E-AB97-E7A26AEBA37E}" destId="{845ED438-5392-4DE1-A7C4-59509DBCC60D}" srcOrd="0" destOrd="0" presId="urn:microsoft.com/office/officeart/2005/8/layout/hierarchy3"/>
    <dgm:cxn modelId="{0DCB70D2-C135-4C2F-BA5B-102303AA068C}" type="presOf" srcId="{79F5AFE5-7719-4F09-BD10-7DB1C3558A0F}" destId="{0E23993E-A953-49D4-BB8F-01F28F88A407}" srcOrd="0" destOrd="0" presId="urn:microsoft.com/office/officeart/2005/8/layout/hierarchy3"/>
    <dgm:cxn modelId="{347CEFA1-48E1-42B6-BA0A-8C02C5A8FBC4}" type="presOf" srcId="{D9104F85-4D49-40B7-96B2-1073AF5191EB}" destId="{6120BA5C-1931-48CA-8D6D-055C5EE12438}" srcOrd="0" destOrd="0" presId="urn:microsoft.com/office/officeart/2005/8/layout/hierarchy3"/>
    <dgm:cxn modelId="{0CFAFCA4-D189-4F97-9C08-84C7B35CF361}" type="presOf" srcId="{81FE0D5F-0A20-49ED-9F8D-001FA9A4298E}" destId="{5A11C6CA-B6C2-45B1-97FD-95AD73176260}" srcOrd="0" destOrd="0" presId="urn:microsoft.com/office/officeart/2005/8/layout/hierarchy3"/>
    <dgm:cxn modelId="{3230125D-D188-47AF-9EA7-2708165424A5}" srcId="{A50323A1-A073-479A-9A82-6279E047927F}" destId="{81FE0D5F-0A20-49ED-9F8D-001FA9A4298E}" srcOrd="3" destOrd="0" parTransId="{00001E1B-E91C-4082-84A4-79D7E104503D}" sibTransId="{C5AEB051-EFF7-4C30-8B6E-88F5A63DA4F2}"/>
    <dgm:cxn modelId="{B3A9427F-E570-4073-9858-BFAF17B4BFFC}" type="presParOf" srcId="{B49D0C06-4634-44F4-B5A8-FCAACB9F9CC7}" destId="{72CAE694-C46F-4456-B650-16815BB488C2}" srcOrd="0" destOrd="0" presId="urn:microsoft.com/office/officeart/2005/8/layout/hierarchy3"/>
    <dgm:cxn modelId="{89902119-7B10-4EC1-9428-286EB6258B84}" type="presParOf" srcId="{72CAE694-C46F-4456-B650-16815BB488C2}" destId="{6D81F74F-91D3-484C-96B5-35995C167632}" srcOrd="0" destOrd="0" presId="urn:microsoft.com/office/officeart/2005/8/layout/hierarchy3"/>
    <dgm:cxn modelId="{F8B4B89D-A921-4FF1-B1D6-CEA9AE428328}" type="presParOf" srcId="{6D81F74F-91D3-484C-96B5-35995C167632}" destId="{6E4D0C46-1ABC-44E7-8C8D-B0463113ADAA}" srcOrd="0" destOrd="0" presId="urn:microsoft.com/office/officeart/2005/8/layout/hierarchy3"/>
    <dgm:cxn modelId="{F8BABFE9-487A-420E-A5AD-E91D525EC9AE}" type="presParOf" srcId="{6D81F74F-91D3-484C-96B5-35995C167632}" destId="{318AA842-A5A1-466B-B48B-6F16E439ACD5}" srcOrd="1" destOrd="0" presId="urn:microsoft.com/office/officeart/2005/8/layout/hierarchy3"/>
    <dgm:cxn modelId="{FAC1D842-E456-4B09-B9C7-6FAA5A3EFDAE}" type="presParOf" srcId="{72CAE694-C46F-4456-B650-16815BB488C2}" destId="{52E02B17-3F8B-4462-AFD2-86AE1D74F53C}" srcOrd="1" destOrd="0" presId="urn:microsoft.com/office/officeart/2005/8/layout/hierarchy3"/>
    <dgm:cxn modelId="{8C6C5003-09F6-453E-A24F-325AF6047306}" type="presParOf" srcId="{52E02B17-3F8B-4462-AFD2-86AE1D74F53C}" destId="{18C49478-7F4F-44FB-9D43-87CE5AF1AE7E}" srcOrd="0" destOrd="0" presId="urn:microsoft.com/office/officeart/2005/8/layout/hierarchy3"/>
    <dgm:cxn modelId="{5A8ABA86-DEBD-4C58-8C29-FCDC84C57F6E}" type="presParOf" srcId="{52E02B17-3F8B-4462-AFD2-86AE1D74F53C}" destId="{BC4215A3-F226-4277-8318-66401F254CC4}" srcOrd="1" destOrd="0" presId="urn:microsoft.com/office/officeart/2005/8/layout/hierarchy3"/>
    <dgm:cxn modelId="{E7E3C03C-AB43-469D-AD27-6AC52B2703E0}" type="presParOf" srcId="{52E02B17-3F8B-4462-AFD2-86AE1D74F53C}" destId="{AD5AFF83-381F-4335-88B5-0CC82EFFEDA2}" srcOrd="2" destOrd="0" presId="urn:microsoft.com/office/officeart/2005/8/layout/hierarchy3"/>
    <dgm:cxn modelId="{188BB30F-BD02-4756-92D2-0DB10AE7555A}" type="presParOf" srcId="{52E02B17-3F8B-4462-AFD2-86AE1D74F53C}" destId="{67623250-50C4-4316-926D-4FA490069B53}" srcOrd="3" destOrd="0" presId="urn:microsoft.com/office/officeart/2005/8/layout/hierarchy3"/>
    <dgm:cxn modelId="{F33BD9C0-BA43-4834-BF83-0FA4C4DF3B03}" type="presParOf" srcId="{52E02B17-3F8B-4462-AFD2-86AE1D74F53C}" destId="{AD86D272-69EE-43E6-9B39-A6E8B4905377}" srcOrd="4" destOrd="0" presId="urn:microsoft.com/office/officeart/2005/8/layout/hierarchy3"/>
    <dgm:cxn modelId="{1E4129B4-4E09-4877-B81B-9620DEC60384}" type="presParOf" srcId="{52E02B17-3F8B-4462-AFD2-86AE1D74F53C}" destId="{B753356B-3A34-4354-8B83-AE3B34597401}" srcOrd="5" destOrd="0" presId="urn:microsoft.com/office/officeart/2005/8/layout/hierarchy3"/>
    <dgm:cxn modelId="{F4B76905-4079-4266-BB7B-EE4EC5BC51BA}" type="presParOf" srcId="{B49D0C06-4634-44F4-B5A8-FCAACB9F9CC7}" destId="{5F11A76B-9890-4F13-9971-90194A25CA7E}" srcOrd="1" destOrd="0" presId="urn:microsoft.com/office/officeart/2005/8/layout/hierarchy3"/>
    <dgm:cxn modelId="{38BD2D12-F85F-4520-91BB-69CA09A13D89}" type="presParOf" srcId="{5F11A76B-9890-4F13-9971-90194A25CA7E}" destId="{A538FC2D-2A9B-4F73-9946-8C91D83AA08A}" srcOrd="0" destOrd="0" presId="urn:microsoft.com/office/officeart/2005/8/layout/hierarchy3"/>
    <dgm:cxn modelId="{CC0F6B3A-EE20-4FD5-B296-B41448AF781C}" type="presParOf" srcId="{A538FC2D-2A9B-4F73-9946-8C91D83AA08A}" destId="{97B7244F-05B0-467C-9E20-1528005DD5AF}" srcOrd="0" destOrd="0" presId="urn:microsoft.com/office/officeart/2005/8/layout/hierarchy3"/>
    <dgm:cxn modelId="{C7E5C078-6CCC-4E0E-B927-81FD11A7912E}" type="presParOf" srcId="{A538FC2D-2A9B-4F73-9946-8C91D83AA08A}" destId="{0ACF215B-753C-4352-AC26-AF98DDA1C221}" srcOrd="1" destOrd="0" presId="urn:microsoft.com/office/officeart/2005/8/layout/hierarchy3"/>
    <dgm:cxn modelId="{2D36B2E0-C1B5-45F2-9AA5-1DDEDC762B51}" type="presParOf" srcId="{5F11A76B-9890-4F13-9971-90194A25CA7E}" destId="{A5E50EFF-D8D1-4937-BC4B-59F70F9F16E9}" srcOrd="1" destOrd="0" presId="urn:microsoft.com/office/officeart/2005/8/layout/hierarchy3"/>
    <dgm:cxn modelId="{AE6D5B4A-045F-42AC-B2E1-50650272764A}" type="presParOf" srcId="{A5E50EFF-D8D1-4937-BC4B-59F70F9F16E9}" destId="{322B4164-CEEF-4399-884B-FE062592A96A}" srcOrd="0" destOrd="0" presId="urn:microsoft.com/office/officeart/2005/8/layout/hierarchy3"/>
    <dgm:cxn modelId="{B2F3EAE4-3976-4A55-8504-2AC4A8A2C3C9}" type="presParOf" srcId="{A5E50EFF-D8D1-4937-BC4B-59F70F9F16E9}" destId="{0E23993E-A953-49D4-BB8F-01F28F88A407}" srcOrd="1" destOrd="0" presId="urn:microsoft.com/office/officeart/2005/8/layout/hierarchy3"/>
    <dgm:cxn modelId="{50AEA962-E752-4703-B786-7067449D7218}" type="presParOf" srcId="{A5E50EFF-D8D1-4937-BC4B-59F70F9F16E9}" destId="{B73DC94F-9783-4C57-B7AF-6A321BB8E5F8}" srcOrd="2" destOrd="0" presId="urn:microsoft.com/office/officeart/2005/8/layout/hierarchy3"/>
    <dgm:cxn modelId="{5EF3E357-AA22-431A-BE7F-ED12596A7995}" type="presParOf" srcId="{A5E50EFF-D8D1-4937-BC4B-59F70F9F16E9}" destId="{845ED438-5392-4DE1-A7C4-59509DBCC60D}" srcOrd="3" destOrd="0" presId="urn:microsoft.com/office/officeart/2005/8/layout/hierarchy3"/>
    <dgm:cxn modelId="{9E38FA53-00F0-4065-BA5E-DE049353C35F}" type="presParOf" srcId="{A5E50EFF-D8D1-4937-BC4B-59F70F9F16E9}" destId="{FCF2DE5D-ABE2-46E0-9312-D7B55C3A5F2A}" srcOrd="4" destOrd="0" presId="urn:microsoft.com/office/officeart/2005/8/layout/hierarchy3"/>
    <dgm:cxn modelId="{656E85BB-5DBC-499C-8617-21F076478E0C}" type="presParOf" srcId="{A5E50EFF-D8D1-4937-BC4B-59F70F9F16E9}" destId="{8A4A6539-F3FF-4901-9CD0-C14C6D570465}" srcOrd="5" destOrd="0" presId="urn:microsoft.com/office/officeart/2005/8/layout/hierarchy3"/>
    <dgm:cxn modelId="{18A7B042-65DD-4466-A843-623299B7C839}" type="presParOf" srcId="{B49D0C06-4634-44F4-B5A8-FCAACB9F9CC7}" destId="{FE3AA47E-4C2C-49CF-A310-012CFC798805}" srcOrd="2" destOrd="0" presId="urn:microsoft.com/office/officeart/2005/8/layout/hierarchy3"/>
    <dgm:cxn modelId="{EFB77C30-6BD8-4B5C-BE27-B84EE91B7CFF}" type="presParOf" srcId="{FE3AA47E-4C2C-49CF-A310-012CFC798805}" destId="{4981B330-2071-4F09-8B26-04BE9084831D}" srcOrd="0" destOrd="0" presId="urn:microsoft.com/office/officeart/2005/8/layout/hierarchy3"/>
    <dgm:cxn modelId="{F59CBF4F-C24E-4605-8FAC-A227B6D2C5FB}" type="presParOf" srcId="{4981B330-2071-4F09-8B26-04BE9084831D}" destId="{2DE2E507-E6E8-4425-BC14-3C8C6317FF56}" srcOrd="0" destOrd="0" presId="urn:microsoft.com/office/officeart/2005/8/layout/hierarchy3"/>
    <dgm:cxn modelId="{BE535297-716C-43EF-8388-324F72EED574}" type="presParOf" srcId="{4981B330-2071-4F09-8B26-04BE9084831D}" destId="{3444345F-BD06-4B2A-A9AC-CD5FD54ACA85}" srcOrd="1" destOrd="0" presId="urn:microsoft.com/office/officeart/2005/8/layout/hierarchy3"/>
    <dgm:cxn modelId="{B80477DB-269F-4912-BCC0-4A277DA6A4E4}" type="presParOf" srcId="{FE3AA47E-4C2C-49CF-A310-012CFC798805}" destId="{43EE79D2-0625-41B9-AF74-C81A4996C3BC}" srcOrd="1" destOrd="0" presId="urn:microsoft.com/office/officeart/2005/8/layout/hierarchy3"/>
    <dgm:cxn modelId="{E66748E3-8A14-4F52-B0F6-3FF626D24B74}" type="presParOf" srcId="{43EE79D2-0625-41B9-AF74-C81A4996C3BC}" destId="{C2820E45-D458-4DD4-A564-3A22FD6B5C0B}" srcOrd="0" destOrd="0" presId="urn:microsoft.com/office/officeart/2005/8/layout/hierarchy3"/>
    <dgm:cxn modelId="{63D8F4C1-4D53-4BCE-8C6A-432F8918DD96}" type="presParOf" srcId="{43EE79D2-0625-41B9-AF74-C81A4996C3BC}" destId="{9970FCB8-99FE-4DF7-998D-585CA93A3099}" srcOrd="1" destOrd="0" presId="urn:microsoft.com/office/officeart/2005/8/layout/hierarchy3"/>
    <dgm:cxn modelId="{AE1ED234-9FD2-4CDA-8D0D-0488D31F33CF}" type="presParOf" srcId="{43EE79D2-0625-41B9-AF74-C81A4996C3BC}" destId="{88D7A96B-82AE-43A9-BE48-95D0FD79FE60}" srcOrd="2" destOrd="0" presId="urn:microsoft.com/office/officeart/2005/8/layout/hierarchy3"/>
    <dgm:cxn modelId="{C4C141A6-0938-42BE-99FA-60F71237F638}" type="presParOf" srcId="{43EE79D2-0625-41B9-AF74-C81A4996C3BC}" destId="{6120BA5C-1931-48CA-8D6D-055C5EE12438}" srcOrd="3" destOrd="0" presId="urn:microsoft.com/office/officeart/2005/8/layout/hierarchy3"/>
    <dgm:cxn modelId="{064E4646-8F9D-403E-A120-42487DAD199D}" type="presParOf" srcId="{43EE79D2-0625-41B9-AF74-C81A4996C3BC}" destId="{20214B9F-E081-4A74-A611-058969DA39D7}" srcOrd="4" destOrd="0" presId="urn:microsoft.com/office/officeart/2005/8/layout/hierarchy3"/>
    <dgm:cxn modelId="{85E26EA4-C350-4749-9F55-CD39CEE7BC54}" type="presParOf" srcId="{43EE79D2-0625-41B9-AF74-C81A4996C3BC}" destId="{E2BECA08-610D-4803-807B-FC6A26F2DDFD}" srcOrd="5" destOrd="0" presId="urn:microsoft.com/office/officeart/2005/8/layout/hierarchy3"/>
    <dgm:cxn modelId="{5300FAA4-6C6B-414D-A9CD-3149789AA776}" type="presParOf" srcId="{43EE79D2-0625-41B9-AF74-C81A4996C3BC}" destId="{6D0AB18A-870B-46A3-840D-C2C2E7816245}" srcOrd="6" destOrd="0" presId="urn:microsoft.com/office/officeart/2005/8/layout/hierarchy3"/>
    <dgm:cxn modelId="{350669D6-045C-451C-9BC8-30268CF11A3C}" type="presParOf" srcId="{43EE79D2-0625-41B9-AF74-C81A4996C3BC}" destId="{5A11C6CA-B6C2-45B1-97FD-95AD73176260}" srcOrd="7" destOrd="0" presId="urn:microsoft.com/office/officeart/2005/8/layout/hierarchy3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TIEMPO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TEMPERATURA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Primeros 7 días A </a:t>
          </a:r>
        </a:p>
        <a:p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20-25°C </a:t>
          </a:r>
        </a:p>
        <a:p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verticalmente</a:t>
          </a:r>
          <a:endParaRPr lang="es-ES" sz="18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LECTURA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800" dirty="0" smtClean="0"/>
            <a:t>Primera lectura al día 7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14 DÍAS</a:t>
          </a:r>
          <a:endParaRPr lang="es-ES" sz="20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38EE6A-6808-49B5-860A-967B3C1019E4}">
      <dgm:prSet custT="1"/>
      <dgm:spPr/>
      <dgm:t>
        <a:bodyPr/>
        <a:lstStyle/>
        <a:p>
          <a:pPr rtl="0"/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Otros 7 días A</a:t>
          </a:r>
        </a:p>
        <a:p>
          <a:pPr rtl="0"/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30-35°C</a:t>
          </a:r>
        </a:p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rPr>
            <a:t>Invertidos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6B825-B446-41F0-AFD4-F23F7756EE2C}" type="parTrans" cxnId="{0AC1029A-1360-4A69-B7A9-19972F3C0CB1}">
      <dgm:prSet/>
      <dgm:spPr/>
      <dgm:t>
        <a:bodyPr/>
        <a:lstStyle/>
        <a:p>
          <a:endParaRPr lang="es-ES"/>
        </a:p>
      </dgm:t>
    </dgm:pt>
    <dgm:pt modelId="{4840D2CB-5BB7-4FE3-A839-91087D0F5543}" type="sibTrans" cxnId="{0AC1029A-1360-4A69-B7A9-19972F3C0CB1}">
      <dgm:prSet/>
      <dgm:spPr/>
      <dgm:t>
        <a:bodyPr/>
        <a:lstStyle/>
        <a:p>
          <a:endParaRPr lang="es-ES"/>
        </a:p>
      </dgm:t>
    </dgm:pt>
    <dgm:pt modelId="{22E27082-CC6E-41DC-B100-6F19366808F9}">
      <dgm:prSet phldrT="[Texto]" custT="1"/>
      <dgm:spPr/>
      <dgm:t>
        <a:bodyPr/>
        <a:lstStyle/>
        <a:p>
          <a:r>
            <a:rPr lang="es-MX" sz="1800" dirty="0" smtClean="0"/>
            <a:t>Segunda Lectura al día 14</a:t>
          </a:r>
        </a:p>
      </dgm:t>
    </dgm:pt>
    <dgm:pt modelId="{190E5DAF-59A0-4213-8EC2-7F3943A165DB}" type="parTrans" cxnId="{6BB68DEE-2FE3-440E-BB6B-6499504FBF5C}">
      <dgm:prSet/>
      <dgm:spPr/>
      <dgm:t>
        <a:bodyPr/>
        <a:lstStyle/>
        <a:p>
          <a:endParaRPr lang="es-ES"/>
        </a:p>
      </dgm:t>
    </dgm:pt>
    <dgm:pt modelId="{AF433305-2ECB-4A1B-A4CA-8196AE208DD3}" type="sibTrans" cxnId="{6BB68DEE-2FE3-440E-BB6B-6499504FBF5C}">
      <dgm:prSet/>
      <dgm:spPr/>
      <dgm:t>
        <a:bodyPr/>
        <a:lstStyle/>
        <a:p>
          <a:endParaRPr lang="es-ES"/>
        </a:p>
      </dgm:t>
    </dgm:pt>
    <dgm:pt modelId="{C78EE7DE-3811-4469-8F22-0527C0FA6D41}">
      <dgm:prSet phldrT="[Texto]" custT="1"/>
      <dgm:spPr/>
      <dgm:t>
        <a:bodyPr/>
        <a:lstStyle/>
        <a:p>
          <a:r>
            <a:rPr lang="es-MX" sz="1800" dirty="0" smtClean="0"/>
            <a:t>Analizar datos y concluir</a:t>
          </a:r>
        </a:p>
      </dgm:t>
    </dgm:pt>
    <dgm:pt modelId="{BBFEFF9D-AECF-47CA-B9A4-91B148C79EC9}" type="parTrans" cxnId="{D2B9F1CC-C1DC-4A40-BC87-80E017410077}">
      <dgm:prSet/>
      <dgm:spPr/>
      <dgm:t>
        <a:bodyPr/>
        <a:lstStyle/>
        <a:p>
          <a:endParaRPr lang="es-ES"/>
        </a:p>
      </dgm:t>
    </dgm:pt>
    <dgm:pt modelId="{0E28DBB4-BDE9-4535-BEAB-E3E1720621A1}" type="sibTrans" cxnId="{D2B9F1CC-C1DC-4A40-BC87-80E017410077}">
      <dgm:prSet/>
      <dgm:spPr/>
      <dgm:t>
        <a:bodyPr/>
        <a:lstStyle/>
        <a:p>
          <a:endParaRPr lang="es-ES"/>
        </a:p>
      </dgm:t>
    </dgm:pt>
    <dgm:pt modelId="{F6A9F5B1-6EA8-4550-BCE8-8CE5906B4FBF}">
      <dgm:prSet phldrT="[Texto]" custT="1"/>
      <dgm:spPr/>
      <dgm:t>
        <a:bodyPr/>
        <a:lstStyle/>
        <a:p>
          <a:r>
            <a:rPr lang="es-MX" sz="1800" dirty="0" smtClean="0"/>
            <a:t>Invertir envase para impregnar todas las paredes, tapas y sellos de medio</a:t>
          </a:r>
          <a:endParaRPr lang="es-ES" sz="1800" dirty="0"/>
        </a:p>
      </dgm:t>
    </dgm:pt>
    <dgm:pt modelId="{3751356D-1D5E-4B26-AD32-2B708B817B92}" type="parTrans" cxnId="{B1EADF3E-949B-4AC3-B470-D720797EDDF1}">
      <dgm:prSet/>
      <dgm:spPr/>
      <dgm:t>
        <a:bodyPr/>
        <a:lstStyle/>
        <a:p>
          <a:endParaRPr lang="es-ES"/>
        </a:p>
      </dgm:t>
    </dgm:pt>
    <dgm:pt modelId="{13FD4645-4F10-4985-A041-A18D16F96F67}" type="sibTrans" cxnId="{B1EADF3E-949B-4AC3-B470-D720797EDDF1}">
      <dgm:prSet/>
      <dgm:spPr/>
      <dgm:t>
        <a:bodyPr/>
        <a:lstStyle/>
        <a:p>
          <a:endParaRPr lang="es-ES"/>
        </a:p>
      </dgm:t>
    </dgm:pt>
    <dgm:pt modelId="{C84115FE-BAEC-48AF-8D18-C6997C66CF52}">
      <dgm:prSet phldrT="[Texto]" custT="1"/>
      <dgm:spPr/>
      <dgm:t>
        <a:bodyPr/>
        <a:lstStyle/>
        <a:p>
          <a:r>
            <a:rPr lang="es-MX" sz="1800" dirty="0" smtClean="0"/>
            <a:t>Determinar Genero y especie</a:t>
          </a:r>
        </a:p>
      </dgm:t>
    </dgm:pt>
    <dgm:pt modelId="{E543A63C-E1F4-457A-8721-82A9F1327F95}" type="parTrans" cxnId="{43D1ADBE-F90B-4FF7-93AE-F0A00FDE6E95}">
      <dgm:prSet/>
      <dgm:spPr/>
      <dgm:t>
        <a:bodyPr/>
        <a:lstStyle/>
        <a:p>
          <a:endParaRPr lang="es-ES"/>
        </a:p>
      </dgm:t>
    </dgm:pt>
    <dgm:pt modelId="{D4AC147A-1414-44B2-9612-D0FC93193284}" type="sibTrans" cxnId="{43D1ADBE-F90B-4FF7-93AE-F0A00FDE6E95}">
      <dgm:prSet/>
      <dgm:spPr/>
      <dgm:t>
        <a:bodyPr/>
        <a:lstStyle/>
        <a:p>
          <a:endParaRPr lang="es-ES"/>
        </a:p>
      </dgm:t>
    </dgm:pt>
    <dgm:pt modelId="{E781E489-BDEF-4CF5-8760-5D37657D4950}">
      <dgm:prSet phldrT="[Texto]" custT="1"/>
      <dgm:spPr/>
      <dgm:t>
        <a:bodyPr/>
        <a:lstStyle/>
        <a:p>
          <a:r>
            <a:rPr lang="es-MX" sz="1800" dirty="0" smtClean="0"/>
            <a:t>Investigar causa raíz</a:t>
          </a:r>
        </a:p>
      </dgm:t>
    </dgm:pt>
    <dgm:pt modelId="{CEE3B059-466D-416B-AC5E-BA433EE5CB50}" type="parTrans" cxnId="{F3E52743-1E90-4BD3-A45F-1FA00AD48398}">
      <dgm:prSet/>
      <dgm:spPr/>
      <dgm:t>
        <a:bodyPr/>
        <a:lstStyle/>
        <a:p>
          <a:endParaRPr lang="es-ES"/>
        </a:p>
      </dgm:t>
    </dgm:pt>
    <dgm:pt modelId="{5C4D0345-9291-4E4A-9F20-7769BB21080F}" type="sibTrans" cxnId="{F3E52743-1E90-4BD3-A45F-1FA00AD48398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9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9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BB0D-C9C6-4436-B339-E51C149C7067}" type="pres">
      <dgm:prSet presAssocID="{3751356D-1D5E-4B26-AD32-2B708B817B92}" presName="Name13" presStyleLbl="parChTrans1D2" presStyleIdx="1" presStyleCnt="9"/>
      <dgm:spPr/>
      <dgm:t>
        <a:bodyPr/>
        <a:lstStyle/>
        <a:p>
          <a:endParaRPr lang="es-ES"/>
        </a:p>
      </dgm:t>
    </dgm:pt>
    <dgm:pt modelId="{7C003803-0F54-47CC-9BCC-E9B97720C9D6}" type="pres">
      <dgm:prSet presAssocID="{F6A9F5B1-6EA8-4550-BCE8-8CE5906B4FBF}" presName="childText" presStyleLbl="bgAcc1" presStyleIdx="1" presStyleCnt="9" custScaleX="208846" custScaleY="220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2" presStyleCnt="9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2" presStyleCnt="9" custScaleX="206012" custScaleY="170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FB6D0-8909-4D30-B454-6F50EEE3D085}" type="pres">
      <dgm:prSet presAssocID="{EDA6B825-B446-41F0-AFD4-F23F7756EE2C}" presName="Name13" presStyleLbl="parChTrans1D2" presStyleIdx="3" presStyleCnt="9"/>
      <dgm:spPr/>
      <dgm:t>
        <a:bodyPr/>
        <a:lstStyle/>
        <a:p>
          <a:endParaRPr lang="es-ES"/>
        </a:p>
      </dgm:t>
    </dgm:pt>
    <dgm:pt modelId="{6D10ED65-833E-4D44-A1CB-F0DCEE76AE1F}" type="pres">
      <dgm:prSet presAssocID="{B438EE6A-6808-49B5-860A-967B3C1019E4}" presName="childText" presStyleLbl="bgAcc1" presStyleIdx="3" presStyleCnt="9" custScaleX="218983" custScaleY="166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4" presStyleCnt="9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4" presStyleCnt="9" custScaleX="179171" custScaleY="132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A71B1C-A9AB-4110-9AB9-CF1FC3D8E41E}" type="pres">
      <dgm:prSet presAssocID="{190E5DAF-59A0-4213-8EC2-7F3943A165DB}" presName="Name13" presStyleLbl="parChTrans1D2" presStyleIdx="5" presStyleCnt="9"/>
      <dgm:spPr/>
      <dgm:t>
        <a:bodyPr/>
        <a:lstStyle/>
        <a:p>
          <a:endParaRPr lang="es-ES"/>
        </a:p>
      </dgm:t>
    </dgm:pt>
    <dgm:pt modelId="{A32BC331-9F2E-406F-AA3F-547DCBE3334E}" type="pres">
      <dgm:prSet presAssocID="{22E27082-CC6E-41DC-B100-6F19366808F9}" presName="childText" presStyleLbl="bgAcc1" presStyleIdx="5" presStyleCnt="9" custScaleX="1824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5C6F-211F-4369-8578-86BBDCF77840}" type="pres">
      <dgm:prSet presAssocID="{BBFEFF9D-AECF-47CA-B9A4-91B148C79EC9}" presName="Name13" presStyleLbl="parChTrans1D2" presStyleIdx="6" presStyleCnt="9"/>
      <dgm:spPr/>
      <dgm:t>
        <a:bodyPr/>
        <a:lstStyle/>
        <a:p>
          <a:endParaRPr lang="es-ES"/>
        </a:p>
      </dgm:t>
    </dgm:pt>
    <dgm:pt modelId="{F90F7496-2487-44FE-A355-ABAEFD1335ED}" type="pres">
      <dgm:prSet presAssocID="{C78EE7DE-3811-4469-8F22-0527C0FA6D41}" presName="childText" presStyleLbl="bgAcc1" presStyleIdx="6" presStyleCnt="9" custScaleX="1776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86385-041D-498B-B06A-6C731C020D7B}" type="pres">
      <dgm:prSet presAssocID="{E543A63C-E1F4-457A-8721-82A9F1327F95}" presName="Name13" presStyleLbl="parChTrans1D2" presStyleIdx="7" presStyleCnt="9"/>
      <dgm:spPr/>
      <dgm:t>
        <a:bodyPr/>
        <a:lstStyle/>
        <a:p>
          <a:endParaRPr lang="es-ES"/>
        </a:p>
      </dgm:t>
    </dgm:pt>
    <dgm:pt modelId="{670C7E51-B01D-4837-A9EF-12C3729B041D}" type="pres">
      <dgm:prSet presAssocID="{C84115FE-BAEC-48AF-8D18-C6997C66CF52}" presName="childText" presStyleLbl="bgAcc1" presStyleIdx="7" presStyleCnt="9" custScaleX="212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509B1-9EAB-4740-9A67-4E9D9163D6A5}" type="pres">
      <dgm:prSet presAssocID="{CEE3B059-466D-416B-AC5E-BA433EE5CB50}" presName="Name13" presStyleLbl="parChTrans1D2" presStyleIdx="8" presStyleCnt="9"/>
      <dgm:spPr/>
      <dgm:t>
        <a:bodyPr/>
        <a:lstStyle/>
        <a:p>
          <a:endParaRPr lang="es-ES"/>
        </a:p>
      </dgm:t>
    </dgm:pt>
    <dgm:pt modelId="{7DEBA6D7-7B0B-4AC5-B72F-DB8D437AE4AA}" type="pres">
      <dgm:prSet presAssocID="{E781E489-BDEF-4CF5-8760-5D37657D4950}" presName="childText" presStyleLbl="bgAcc1" presStyleIdx="8" presStyleCnt="9" custScaleX="199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2161C3-C379-4F6E-B41A-D7AB434B7231}" type="presOf" srcId="{A50323A1-A073-479A-9A82-6279E047927F}" destId="{2DE2E507-E6E8-4425-BC14-3C8C6317FF56}" srcOrd="0" destOrd="0" presId="urn:microsoft.com/office/officeart/2005/8/layout/hierarchy3"/>
    <dgm:cxn modelId="{826DFB33-9004-42C1-A471-11E7140E5B42}" type="presOf" srcId="{C78EE7DE-3811-4469-8F22-0527C0FA6D41}" destId="{F90F7496-2487-44FE-A355-ABAEFD1335ED}" srcOrd="0" destOrd="0" presId="urn:microsoft.com/office/officeart/2005/8/layout/hierarchy3"/>
    <dgm:cxn modelId="{FC400EE7-E969-47B8-84A2-9F1130195F45}" type="presOf" srcId="{58BA22A5-F589-4DA5-9729-091FE3271CE6}" destId="{BC4215A3-F226-4277-8318-66401F254CC4}" srcOrd="0" destOrd="0" presId="urn:microsoft.com/office/officeart/2005/8/layout/hierarchy3"/>
    <dgm:cxn modelId="{A6263AE7-99F1-49CA-8D2E-073C155C50D2}" type="presOf" srcId="{BBFEFF9D-AECF-47CA-B9A4-91B148C79EC9}" destId="{70335C6F-211F-4369-8578-86BBDCF77840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39EE1FB0-62D6-4F47-A7EC-201CDC91E4CB}" type="presOf" srcId="{E543A63C-E1F4-457A-8721-82A9F1327F95}" destId="{EAC86385-041D-498B-B06A-6C731C020D7B}" srcOrd="0" destOrd="0" presId="urn:microsoft.com/office/officeart/2005/8/layout/hierarchy3"/>
    <dgm:cxn modelId="{43D1ADBE-F90B-4FF7-93AE-F0A00FDE6E95}" srcId="{A50323A1-A073-479A-9A82-6279E047927F}" destId="{C84115FE-BAEC-48AF-8D18-C6997C66CF52}" srcOrd="3" destOrd="0" parTransId="{E543A63C-E1F4-457A-8721-82A9F1327F95}" sibTransId="{D4AC147A-1414-44B2-9612-D0FC93193284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D151AE1A-C952-44EC-8EB9-B75993516581}" type="presOf" srcId="{CEE3B059-466D-416B-AC5E-BA433EE5CB50}" destId="{036509B1-9EAB-4740-9A67-4E9D9163D6A5}" srcOrd="0" destOrd="0" presId="urn:microsoft.com/office/officeart/2005/8/layout/hierarchy3"/>
    <dgm:cxn modelId="{FE61ABE8-242C-41FF-AFAC-069D807B6AD3}" type="presOf" srcId="{22E27082-CC6E-41DC-B100-6F19366808F9}" destId="{A32BC331-9F2E-406F-AA3F-547DCBE3334E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B7C96A8B-1681-4E7D-AE26-F1DE1A77D694}" type="presOf" srcId="{A50323A1-A073-479A-9A82-6279E047927F}" destId="{3444345F-BD06-4B2A-A9AC-CD5FD54ACA85}" srcOrd="1" destOrd="0" presId="urn:microsoft.com/office/officeart/2005/8/layout/hierarchy3"/>
    <dgm:cxn modelId="{B1EADF3E-949B-4AC3-B470-D720797EDDF1}" srcId="{ECD73939-D934-4BED-ABDE-79415C654D19}" destId="{F6A9F5B1-6EA8-4550-BCE8-8CE5906B4FBF}" srcOrd="1" destOrd="0" parTransId="{3751356D-1D5E-4B26-AD32-2B708B817B92}" sibTransId="{13FD4645-4F10-4985-A041-A18D16F96F67}"/>
    <dgm:cxn modelId="{76F2816F-07BC-47ED-9BCF-767DE49CFF20}" type="presOf" srcId="{B438EE6A-6808-49B5-860A-967B3C1019E4}" destId="{6D10ED65-833E-4D44-A1CB-F0DCEE76AE1F}" srcOrd="0" destOrd="0" presId="urn:microsoft.com/office/officeart/2005/8/layout/hierarchy3"/>
    <dgm:cxn modelId="{AB2FE193-A401-4BC3-A676-EA6C3354CCBD}" type="presOf" srcId="{C84115FE-BAEC-48AF-8D18-C6997C66CF52}" destId="{670C7E51-B01D-4837-A9EF-12C3729B041D}" srcOrd="0" destOrd="0" presId="urn:microsoft.com/office/officeart/2005/8/layout/hierarchy3"/>
    <dgm:cxn modelId="{9A838108-707D-4F74-8A4A-C3D91E640DC7}" type="presOf" srcId="{C5212337-D6BC-40DA-A0B0-974446CADEC3}" destId="{C2820E45-D458-4DD4-A564-3A22FD6B5C0B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BDCF177B-79F5-4923-96C5-8724081182E1}" type="presOf" srcId="{E490C9DD-D472-4ADB-BE06-BBAD5CBEF180}" destId="{322B4164-CEEF-4399-884B-FE062592A96A}" srcOrd="0" destOrd="0" presId="urn:microsoft.com/office/officeart/2005/8/layout/hierarchy3"/>
    <dgm:cxn modelId="{D2B0AD99-C977-438D-A7B5-8037CFDDCE26}" type="presOf" srcId="{7CD992F0-EA99-4FDA-A65D-17510C5AD1B2}" destId="{9970FCB8-99FE-4DF7-998D-585CA93A3099}" srcOrd="0" destOrd="0" presId="urn:microsoft.com/office/officeart/2005/8/layout/hierarchy3"/>
    <dgm:cxn modelId="{D76F32C0-6562-4E74-9D09-1A1009DBF925}" type="presOf" srcId="{ECD73939-D934-4BED-ABDE-79415C654D19}" destId="{318AA842-A5A1-466B-B48B-6F16E439ACD5}" srcOrd="1" destOrd="0" presId="urn:microsoft.com/office/officeart/2005/8/layout/hierarchy3"/>
    <dgm:cxn modelId="{0AC1029A-1360-4A69-B7A9-19972F3C0CB1}" srcId="{590E25E5-D249-4D6F-AAE1-2EC03B6C2B1E}" destId="{B438EE6A-6808-49B5-860A-967B3C1019E4}" srcOrd="1" destOrd="0" parTransId="{EDA6B825-B446-41F0-AFD4-F23F7756EE2C}" sibTransId="{4840D2CB-5BB7-4FE3-A839-91087D0F5543}"/>
    <dgm:cxn modelId="{F3E52743-1E90-4BD3-A45F-1FA00AD48398}" srcId="{A50323A1-A073-479A-9A82-6279E047927F}" destId="{E781E489-BDEF-4CF5-8760-5D37657D4950}" srcOrd="4" destOrd="0" parTransId="{CEE3B059-466D-416B-AC5E-BA433EE5CB50}" sibTransId="{5C4D0345-9291-4E4A-9F20-7769BB21080F}"/>
    <dgm:cxn modelId="{6BB68DEE-2FE3-440E-BB6B-6499504FBF5C}" srcId="{A50323A1-A073-479A-9A82-6279E047927F}" destId="{22E27082-CC6E-41DC-B100-6F19366808F9}" srcOrd="1" destOrd="0" parTransId="{190E5DAF-59A0-4213-8EC2-7F3943A165DB}" sibTransId="{AF433305-2ECB-4A1B-A4CA-8196AE208DD3}"/>
    <dgm:cxn modelId="{9C66A039-C1C5-40D4-921C-3D32B73282CB}" type="presOf" srcId="{E781E489-BDEF-4CF5-8760-5D37657D4950}" destId="{7DEBA6D7-7B0B-4AC5-B72F-DB8D437AE4AA}" srcOrd="0" destOrd="0" presId="urn:microsoft.com/office/officeart/2005/8/layout/hierarchy3"/>
    <dgm:cxn modelId="{71DD80EF-116A-4657-B7E0-DF690112AF24}" type="presOf" srcId="{ECD73939-D934-4BED-ABDE-79415C654D19}" destId="{6E4D0C46-1ABC-44E7-8C8D-B0463113ADAA}" srcOrd="0" destOrd="0" presId="urn:microsoft.com/office/officeart/2005/8/layout/hierarchy3"/>
    <dgm:cxn modelId="{6AF7ADFB-F723-4623-B1B7-0ACF855748CC}" type="presOf" srcId="{B8F9CAB6-CC08-4D6C-8EF0-1408A5D6EAE2}" destId="{B49D0C06-4634-44F4-B5A8-FCAACB9F9CC7}" srcOrd="0" destOrd="0" presId="urn:microsoft.com/office/officeart/2005/8/layout/hierarchy3"/>
    <dgm:cxn modelId="{3C2EF1AC-7453-40BE-8FE2-9BA2CF5B5CE9}" type="presOf" srcId="{FBE85EDE-E076-4980-950D-E54DCB21FE4B}" destId="{18C49478-7F4F-44FB-9D43-87CE5AF1AE7E}" srcOrd="0" destOrd="0" presId="urn:microsoft.com/office/officeart/2005/8/layout/hierarchy3"/>
    <dgm:cxn modelId="{D2B9F1CC-C1DC-4A40-BC87-80E017410077}" srcId="{A50323A1-A073-479A-9A82-6279E047927F}" destId="{C78EE7DE-3811-4469-8F22-0527C0FA6D41}" srcOrd="2" destOrd="0" parTransId="{BBFEFF9D-AECF-47CA-B9A4-91B148C79EC9}" sibTransId="{0E28DBB4-BDE9-4535-BEAB-E3E1720621A1}"/>
    <dgm:cxn modelId="{185EC4B8-83FF-41A6-A41C-2F61675B9E38}" type="presOf" srcId="{EDA6B825-B446-41F0-AFD4-F23F7756EE2C}" destId="{E0DFB6D0-8909-4D30-B454-6F50EEE3D085}" srcOrd="0" destOrd="0" presId="urn:microsoft.com/office/officeart/2005/8/layout/hierarchy3"/>
    <dgm:cxn modelId="{79E34654-91A9-4CF3-9CB3-B6444D4C7BA9}" type="presOf" srcId="{F6A9F5B1-6EA8-4550-BCE8-8CE5906B4FBF}" destId="{7C003803-0F54-47CC-9BCC-E9B97720C9D6}" srcOrd="0" destOrd="0" presId="urn:microsoft.com/office/officeart/2005/8/layout/hierarchy3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2E1F1110-A372-439E-BEDB-CEFF4E4EA5E2}" type="presOf" srcId="{79F5AFE5-7719-4F09-BD10-7DB1C3558A0F}" destId="{0E23993E-A953-49D4-BB8F-01F28F88A407}" srcOrd="0" destOrd="0" presId="urn:microsoft.com/office/officeart/2005/8/layout/hierarchy3"/>
    <dgm:cxn modelId="{4F6893AF-E788-49FB-A3C1-8DE20704962E}" type="presOf" srcId="{190E5DAF-59A0-4213-8EC2-7F3943A165DB}" destId="{77A71B1C-A9AB-4110-9AB9-CF1FC3D8E41E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B4CAB510-959D-4C53-8D46-B778D316AEF0}" type="presOf" srcId="{590E25E5-D249-4D6F-AAE1-2EC03B6C2B1E}" destId="{97B7244F-05B0-467C-9E20-1528005DD5AF}" srcOrd="0" destOrd="0" presId="urn:microsoft.com/office/officeart/2005/8/layout/hierarchy3"/>
    <dgm:cxn modelId="{774CAAE0-F2CB-4384-B099-73E3FD6D9E50}" type="presOf" srcId="{3751356D-1D5E-4B26-AD32-2B708B817B92}" destId="{F398BB0D-C9C6-4436-B339-E51C149C7067}" srcOrd="0" destOrd="0" presId="urn:microsoft.com/office/officeart/2005/8/layout/hierarchy3"/>
    <dgm:cxn modelId="{F61E1D27-26E3-4761-AABA-3883A9CE8B5D}" type="presOf" srcId="{590E25E5-D249-4D6F-AAE1-2EC03B6C2B1E}" destId="{0ACF215B-753C-4352-AC26-AF98DDA1C221}" srcOrd="1" destOrd="0" presId="urn:microsoft.com/office/officeart/2005/8/layout/hierarchy3"/>
    <dgm:cxn modelId="{27A9E720-842C-4A27-AE9F-411F63C0141B}" type="presParOf" srcId="{B49D0C06-4634-44F4-B5A8-FCAACB9F9CC7}" destId="{72CAE694-C46F-4456-B650-16815BB488C2}" srcOrd="0" destOrd="0" presId="urn:microsoft.com/office/officeart/2005/8/layout/hierarchy3"/>
    <dgm:cxn modelId="{909111EA-E637-41A4-B722-9E0F34681C14}" type="presParOf" srcId="{72CAE694-C46F-4456-B650-16815BB488C2}" destId="{6D81F74F-91D3-484C-96B5-35995C167632}" srcOrd="0" destOrd="0" presId="urn:microsoft.com/office/officeart/2005/8/layout/hierarchy3"/>
    <dgm:cxn modelId="{6A6097E4-28F3-4FB0-BABA-DA7A0D0A45EA}" type="presParOf" srcId="{6D81F74F-91D3-484C-96B5-35995C167632}" destId="{6E4D0C46-1ABC-44E7-8C8D-B0463113ADAA}" srcOrd="0" destOrd="0" presId="urn:microsoft.com/office/officeart/2005/8/layout/hierarchy3"/>
    <dgm:cxn modelId="{71A2B32B-B813-4580-8CE6-9A9EDF7069BC}" type="presParOf" srcId="{6D81F74F-91D3-484C-96B5-35995C167632}" destId="{318AA842-A5A1-466B-B48B-6F16E439ACD5}" srcOrd="1" destOrd="0" presId="urn:microsoft.com/office/officeart/2005/8/layout/hierarchy3"/>
    <dgm:cxn modelId="{DC84307B-0CCD-4037-850C-F590A974BBC9}" type="presParOf" srcId="{72CAE694-C46F-4456-B650-16815BB488C2}" destId="{52E02B17-3F8B-4462-AFD2-86AE1D74F53C}" srcOrd="1" destOrd="0" presId="urn:microsoft.com/office/officeart/2005/8/layout/hierarchy3"/>
    <dgm:cxn modelId="{36D2BEA5-D246-424D-A91E-E2B69EC5B146}" type="presParOf" srcId="{52E02B17-3F8B-4462-AFD2-86AE1D74F53C}" destId="{18C49478-7F4F-44FB-9D43-87CE5AF1AE7E}" srcOrd="0" destOrd="0" presId="urn:microsoft.com/office/officeart/2005/8/layout/hierarchy3"/>
    <dgm:cxn modelId="{A077890E-83D7-45EE-A76E-95378A85A1CF}" type="presParOf" srcId="{52E02B17-3F8B-4462-AFD2-86AE1D74F53C}" destId="{BC4215A3-F226-4277-8318-66401F254CC4}" srcOrd="1" destOrd="0" presId="urn:microsoft.com/office/officeart/2005/8/layout/hierarchy3"/>
    <dgm:cxn modelId="{10F3C965-CBE5-4E67-A93F-DEF375E39B2F}" type="presParOf" srcId="{52E02B17-3F8B-4462-AFD2-86AE1D74F53C}" destId="{F398BB0D-C9C6-4436-B339-E51C149C7067}" srcOrd="2" destOrd="0" presId="urn:microsoft.com/office/officeart/2005/8/layout/hierarchy3"/>
    <dgm:cxn modelId="{05250AB3-79DB-4458-B832-91CF9865E3A5}" type="presParOf" srcId="{52E02B17-3F8B-4462-AFD2-86AE1D74F53C}" destId="{7C003803-0F54-47CC-9BCC-E9B97720C9D6}" srcOrd="3" destOrd="0" presId="urn:microsoft.com/office/officeart/2005/8/layout/hierarchy3"/>
    <dgm:cxn modelId="{69B3C679-3C73-4DAA-B788-2FF6C3F217D9}" type="presParOf" srcId="{B49D0C06-4634-44F4-B5A8-FCAACB9F9CC7}" destId="{5F11A76B-9890-4F13-9971-90194A25CA7E}" srcOrd="1" destOrd="0" presId="urn:microsoft.com/office/officeart/2005/8/layout/hierarchy3"/>
    <dgm:cxn modelId="{B27F80C5-3896-45B1-AB59-BFE1057BAD3E}" type="presParOf" srcId="{5F11A76B-9890-4F13-9971-90194A25CA7E}" destId="{A538FC2D-2A9B-4F73-9946-8C91D83AA08A}" srcOrd="0" destOrd="0" presId="urn:microsoft.com/office/officeart/2005/8/layout/hierarchy3"/>
    <dgm:cxn modelId="{A309C9AE-27B0-4C5B-81DA-CDBC4AEB84C6}" type="presParOf" srcId="{A538FC2D-2A9B-4F73-9946-8C91D83AA08A}" destId="{97B7244F-05B0-467C-9E20-1528005DD5AF}" srcOrd="0" destOrd="0" presId="urn:microsoft.com/office/officeart/2005/8/layout/hierarchy3"/>
    <dgm:cxn modelId="{2553769B-779D-4A61-AF16-43A7822A7088}" type="presParOf" srcId="{A538FC2D-2A9B-4F73-9946-8C91D83AA08A}" destId="{0ACF215B-753C-4352-AC26-AF98DDA1C221}" srcOrd="1" destOrd="0" presId="urn:microsoft.com/office/officeart/2005/8/layout/hierarchy3"/>
    <dgm:cxn modelId="{583CDD07-77FA-4C33-B587-F25D45432E78}" type="presParOf" srcId="{5F11A76B-9890-4F13-9971-90194A25CA7E}" destId="{A5E50EFF-D8D1-4937-BC4B-59F70F9F16E9}" srcOrd="1" destOrd="0" presId="urn:microsoft.com/office/officeart/2005/8/layout/hierarchy3"/>
    <dgm:cxn modelId="{C0BE6875-44BF-46E7-9689-7EC9945312D8}" type="presParOf" srcId="{A5E50EFF-D8D1-4937-BC4B-59F70F9F16E9}" destId="{322B4164-CEEF-4399-884B-FE062592A96A}" srcOrd="0" destOrd="0" presId="urn:microsoft.com/office/officeart/2005/8/layout/hierarchy3"/>
    <dgm:cxn modelId="{9D412473-8469-461F-93F0-F8CE30B4172E}" type="presParOf" srcId="{A5E50EFF-D8D1-4937-BC4B-59F70F9F16E9}" destId="{0E23993E-A953-49D4-BB8F-01F28F88A407}" srcOrd="1" destOrd="0" presId="urn:microsoft.com/office/officeart/2005/8/layout/hierarchy3"/>
    <dgm:cxn modelId="{2E76218D-5A08-4958-85B7-DB38915C7415}" type="presParOf" srcId="{A5E50EFF-D8D1-4937-BC4B-59F70F9F16E9}" destId="{E0DFB6D0-8909-4D30-B454-6F50EEE3D085}" srcOrd="2" destOrd="0" presId="urn:microsoft.com/office/officeart/2005/8/layout/hierarchy3"/>
    <dgm:cxn modelId="{D2A385F5-7353-409A-991E-8154E038B157}" type="presParOf" srcId="{A5E50EFF-D8D1-4937-BC4B-59F70F9F16E9}" destId="{6D10ED65-833E-4D44-A1CB-F0DCEE76AE1F}" srcOrd="3" destOrd="0" presId="urn:microsoft.com/office/officeart/2005/8/layout/hierarchy3"/>
    <dgm:cxn modelId="{71E2DA59-C6BB-49E8-8B93-B310F9D603C2}" type="presParOf" srcId="{B49D0C06-4634-44F4-B5A8-FCAACB9F9CC7}" destId="{FE3AA47E-4C2C-49CF-A310-012CFC798805}" srcOrd="2" destOrd="0" presId="urn:microsoft.com/office/officeart/2005/8/layout/hierarchy3"/>
    <dgm:cxn modelId="{29EDB927-E157-4C85-BF5C-6DA32ABC06E3}" type="presParOf" srcId="{FE3AA47E-4C2C-49CF-A310-012CFC798805}" destId="{4981B330-2071-4F09-8B26-04BE9084831D}" srcOrd="0" destOrd="0" presId="urn:microsoft.com/office/officeart/2005/8/layout/hierarchy3"/>
    <dgm:cxn modelId="{B34C7BC8-9BD7-4406-8184-C4AA7E50384D}" type="presParOf" srcId="{4981B330-2071-4F09-8B26-04BE9084831D}" destId="{2DE2E507-E6E8-4425-BC14-3C8C6317FF56}" srcOrd="0" destOrd="0" presId="urn:microsoft.com/office/officeart/2005/8/layout/hierarchy3"/>
    <dgm:cxn modelId="{A7BE1875-DFAB-4F6E-8095-52F53CE7B7D5}" type="presParOf" srcId="{4981B330-2071-4F09-8B26-04BE9084831D}" destId="{3444345F-BD06-4B2A-A9AC-CD5FD54ACA85}" srcOrd="1" destOrd="0" presId="urn:microsoft.com/office/officeart/2005/8/layout/hierarchy3"/>
    <dgm:cxn modelId="{A6956380-9CEF-4F4B-AA98-AF7E104534CC}" type="presParOf" srcId="{FE3AA47E-4C2C-49CF-A310-012CFC798805}" destId="{43EE79D2-0625-41B9-AF74-C81A4996C3BC}" srcOrd="1" destOrd="0" presId="urn:microsoft.com/office/officeart/2005/8/layout/hierarchy3"/>
    <dgm:cxn modelId="{A4527ABA-EB13-46EC-BE6F-2762DC7732BE}" type="presParOf" srcId="{43EE79D2-0625-41B9-AF74-C81A4996C3BC}" destId="{C2820E45-D458-4DD4-A564-3A22FD6B5C0B}" srcOrd="0" destOrd="0" presId="urn:microsoft.com/office/officeart/2005/8/layout/hierarchy3"/>
    <dgm:cxn modelId="{6AAF6911-FBD9-4E40-9D06-81BEE7E72C4C}" type="presParOf" srcId="{43EE79D2-0625-41B9-AF74-C81A4996C3BC}" destId="{9970FCB8-99FE-4DF7-998D-585CA93A3099}" srcOrd="1" destOrd="0" presId="urn:microsoft.com/office/officeart/2005/8/layout/hierarchy3"/>
    <dgm:cxn modelId="{817B447C-1E25-4F88-8BC2-CD55826605C1}" type="presParOf" srcId="{43EE79D2-0625-41B9-AF74-C81A4996C3BC}" destId="{77A71B1C-A9AB-4110-9AB9-CF1FC3D8E41E}" srcOrd="2" destOrd="0" presId="urn:microsoft.com/office/officeart/2005/8/layout/hierarchy3"/>
    <dgm:cxn modelId="{031D3FC0-E205-4515-A392-531ECFE78643}" type="presParOf" srcId="{43EE79D2-0625-41B9-AF74-C81A4996C3BC}" destId="{A32BC331-9F2E-406F-AA3F-547DCBE3334E}" srcOrd="3" destOrd="0" presId="urn:microsoft.com/office/officeart/2005/8/layout/hierarchy3"/>
    <dgm:cxn modelId="{9A62A4B8-5475-4F2E-88FF-F9DBE314C26C}" type="presParOf" srcId="{43EE79D2-0625-41B9-AF74-C81A4996C3BC}" destId="{70335C6F-211F-4369-8578-86BBDCF77840}" srcOrd="4" destOrd="0" presId="urn:microsoft.com/office/officeart/2005/8/layout/hierarchy3"/>
    <dgm:cxn modelId="{D01491BE-8970-46B3-83DB-9029A58CE02F}" type="presParOf" srcId="{43EE79D2-0625-41B9-AF74-C81A4996C3BC}" destId="{F90F7496-2487-44FE-A355-ABAEFD1335ED}" srcOrd="5" destOrd="0" presId="urn:microsoft.com/office/officeart/2005/8/layout/hierarchy3"/>
    <dgm:cxn modelId="{D90B034C-2F87-4980-91D0-FC183273AE71}" type="presParOf" srcId="{43EE79D2-0625-41B9-AF74-C81A4996C3BC}" destId="{EAC86385-041D-498B-B06A-6C731C020D7B}" srcOrd="6" destOrd="0" presId="urn:microsoft.com/office/officeart/2005/8/layout/hierarchy3"/>
    <dgm:cxn modelId="{627BC39F-2B3C-4809-820D-5BBB24211309}" type="presParOf" srcId="{43EE79D2-0625-41B9-AF74-C81A4996C3BC}" destId="{670C7E51-B01D-4837-A9EF-12C3729B041D}" srcOrd="7" destOrd="0" presId="urn:microsoft.com/office/officeart/2005/8/layout/hierarchy3"/>
    <dgm:cxn modelId="{7B13D7DC-150A-498A-81A3-F198E36A2437}" type="presParOf" srcId="{43EE79D2-0625-41B9-AF74-C81A4996C3BC}" destId="{036509B1-9EAB-4740-9A67-4E9D9163D6A5}" srcOrd="8" destOrd="0" presId="urn:microsoft.com/office/officeart/2005/8/layout/hierarchy3"/>
    <dgm:cxn modelId="{07C3E2E9-C8A3-4922-B796-626EF4878139}" type="presParOf" srcId="{43EE79D2-0625-41B9-AF74-C81A4996C3BC}" destId="{7DEBA6D7-7B0B-4AC5-B72F-DB8D437AE4AA}" srcOrd="9" destOrd="0" presId="urn:microsoft.com/office/officeart/2005/8/layout/hierarchy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ELIMINAR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CONSIDERACIONES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No es una evaluación estética</a:t>
          </a:r>
          <a:endParaRPr lang="es-ES" sz="18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LECTURA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Personal calificado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ENVASES NO INTEGROS</a:t>
          </a:r>
          <a:endParaRPr lang="es-ES" sz="20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38EE6A-6808-49B5-860A-967B3C1019E4}">
      <dgm:prSet custT="1"/>
      <dgm:spPr/>
      <dgm:t>
        <a:bodyPr/>
        <a:lstStyle/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Evitar falsos positivos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6B825-B446-41F0-AFD4-F23F7756EE2C}" type="parTrans" cxnId="{0AC1029A-1360-4A69-B7A9-19972F3C0CB1}">
      <dgm:prSet/>
      <dgm:spPr/>
      <dgm:t>
        <a:bodyPr/>
        <a:lstStyle/>
        <a:p>
          <a:endParaRPr lang="es-ES"/>
        </a:p>
      </dgm:t>
    </dgm:pt>
    <dgm:pt modelId="{4840D2CB-5BB7-4FE3-A839-91087D0F5543}" type="sibTrans" cxnId="{0AC1029A-1360-4A69-B7A9-19972F3C0CB1}">
      <dgm:prSet/>
      <dgm:spPr/>
      <dgm:t>
        <a:bodyPr/>
        <a:lstStyle/>
        <a:p>
          <a:endParaRPr lang="es-ES"/>
        </a:p>
      </dgm:t>
    </dgm:pt>
    <dgm:pt modelId="{C78EE7DE-3811-4469-8F22-0527C0FA6D41}">
      <dgm:prSet phldrT="[Texto]" custT="1"/>
      <dgm:spPr/>
      <dgm:t>
        <a:bodyPr/>
        <a:lstStyle/>
        <a:p>
          <a:r>
            <a:rPr lang="es-MX" sz="1600" dirty="0" smtClean="0"/>
            <a:t>Comparación de  medio sin crecimiento</a:t>
          </a:r>
        </a:p>
      </dgm:t>
    </dgm:pt>
    <dgm:pt modelId="{BBFEFF9D-AECF-47CA-B9A4-91B148C79EC9}" type="parTrans" cxnId="{D2B9F1CC-C1DC-4A40-BC87-80E017410077}">
      <dgm:prSet/>
      <dgm:spPr/>
      <dgm:t>
        <a:bodyPr/>
        <a:lstStyle/>
        <a:p>
          <a:endParaRPr lang="es-ES"/>
        </a:p>
      </dgm:t>
    </dgm:pt>
    <dgm:pt modelId="{0E28DBB4-BDE9-4535-BEAB-E3E1720621A1}" type="sibTrans" cxnId="{D2B9F1CC-C1DC-4A40-BC87-80E017410077}">
      <dgm:prSet/>
      <dgm:spPr/>
      <dgm:t>
        <a:bodyPr/>
        <a:lstStyle/>
        <a:p>
          <a:endParaRPr lang="es-ES"/>
        </a:p>
      </dgm:t>
    </dgm:pt>
    <dgm:pt modelId="{F6A9F5B1-6EA8-4550-BCE8-8CE5906B4FBF}">
      <dgm:prSet phldrT="[Texto]" custT="1"/>
      <dgm:spPr/>
      <dgm:t>
        <a:bodyPr/>
        <a:lstStyle/>
        <a:p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Cierres faltantes o desalineados, grietas en el vidrio</a:t>
          </a:r>
        </a:p>
        <a:p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rPr>
            <a:t>Cierres incompleto</a:t>
          </a:r>
          <a:endParaRPr lang="es-ES" sz="1800" dirty="0"/>
        </a:p>
      </dgm:t>
    </dgm:pt>
    <dgm:pt modelId="{3751356D-1D5E-4B26-AD32-2B708B817B92}" type="parTrans" cxnId="{B1EADF3E-949B-4AC3-B470-D720797EDDF1}">
      <dgm:prSet/>
      <dgm:spPr/>
      <dgm:t>
        <a:bodyPr/>
        <a:lstStyle/>
        <a:p>
          <a:endParaRPr lang="es-ES"/>
        </a:p>
      </dgm:t>
    </dgm:pt>
    <dgm:pt modelId="{13FD4645-4F10-4985-A041-A18D16F96F67}" type="sibTrans" cxnId="{B1EADF3E-949B-4AC3-B470-D720797EDDF1}">
      <dgm:prSet/>
      <dgm:spPr/>
      <dgm:t>
        <a:bodyPr/>
        <a:lstStyle/>
        <a:p>
          <a:endParaRPr lang="es-ES"/>
        </a:p>
      </dgm:t>
    </dgm:pt>
    <dgm:pt modelId="{C84115FE-BAEC-48AF-8D18-C6997C66CF52}">
      <dgm:prSet phldrT="[Texto]" custT="1"/>
      <dgm:spPr/>
      <dgm:t>
        <a:bodyPr/>
        <a:lstStyle/>
        <a:p>
          <a:r>
            <a:rPr lang="es-MX" sz="1600" dirty="0" smtClean="0"/>
            <a:t>Con bajo crecimiento</a:t>
          </a:r>
        </a:p>
      </dgm:t>
    </dgm:pt>
    <dgm:pt modelId="{E543A63C-E1F4-457A-8721-82A9F1327F95}" type="parTrans" cxnId="{43D1ADBE-F90B-4FF7-93AE-F0A00FDE6E95}">
      <dgm:prSet/>
      <dgm:spPr/>
      <dgm:t>
        <a:bodyPr/>
        <a:lstStyle/>
        <a:p>
          <a:endParaRPr lang="es-ES"/>
        </a:p>
      </dgm:t>
    </dgm:pt>
    <dgm:pt modelId="{D4AC147A-1414-44B2-9612-D0FC93193284}" type="sibTrans" cxnId="{43D1ADBE-F90B-4FF7-93AE-F0A00FDE6E95}">
      <dgm:prSet/>
      <dgm:spPr/>
      <dgm:t>
        <a:bodyPr/>
        <a:lstStyle/>
        <a:p>
          <a:endParaRPr lang="es-ES"/>
        </a:p>
      </dgm:t>
    </dgm:pt>
    <dgm:pt modelId="{E781E489-BDEF-4CF5-8760-5D37657D4950}">
      <dgm:prSet phldrT="[Texto]" custT="1"/>
      <dgm:spPr/>
      <dgm:t>
        <a:bodyPr/>
        <a:lstStyle/>
        <a:p>
          <a:r>
            <a:rPr lang="es-MX" sz="1600" dirty="0" smtClean="0"/>
            <a:t>Con moderado y alto crecimiento</a:t>
          </a:r>
        </a:p>
      </dgm:t>
    </dgm:pt>
    <dgm:pt modelId="{CEE3B059-466D-416B-AC5E-BA433EE5CB50}" type="parTrans" cxnId="{F3E52743-1E90-4BD3-A45F-1FA00AD48398}">
      <dgm:prSet/>
      <dgm:spPr/>
      <dgm:t>
        <a:bodyPr/>
        <a:lstStyle/>
        <a:p>
          <a:endParaRPr lang="es-ES"/>
        </a:p>
      </dgm:t>
    </dgm:pt>
    <dgm:pt modelId="{5C4D0345-9291-4E4A-9F20-7769BB21080F}" type="sibTrans" cxnId="{F3E52743-1E90-4BD3-A45F-1FA00AD48398}">
      <dgm:prSet/>
      <dgm:spPr/>
      <dgm:t>
        <a:bodyPr/>
        <a:lstStyle/>
        <a:p>
          <a:endParaRPr lang="es-ES"/>
        </a:p>
      </dgm:t>
    </dgm:pt>
    <dgm:pt modelId="{59D92213-C135-4179-B72B-E2CA5DC5CE41}">
      <dgm:prSet phldrT="[Texto]" custT="1"/>
      <dgm:spPr/>
      <dgm:t>
        <a:bodyPr/>
        <a:lstStyle/>
        <a:p>
          <a:r>
            <a:rPr lang="es-MX" sz="1800" b="1" dirty="0" smtClean="0">
              <a:solidFill>
                <a:srgbClr val="FF0000"/>
              </a:solidFill>
            </a:rPr>
            <a:t>Antes de la incubación</a:t>
          </a:r>
          <a:endParaRPr lang="es-ES" sz="1800" b="1" dirty="0">
            <a:solidFill>
              <a:srgbClr val="FF0000"/>
            </a:solidFill>
          </a:endParaRPr>
        </a:p>
      </dgm:t>
    </dgm:pt>
    <dgm:pt modelId="{5AEA2C49-9060-41DB-8B38-41C1B8318D32}" type="parTrans" cxnId="{A1E0E55E-47A2-4875-A934-0EAD3B20AB2A}">
      <dgm:prSet/>
      <dgm:spPr/>
      <dgm:t>
        <a:bodyPr/>
        <a:lstStyle/>
        <a:p>
          <a:endParaRPr lang="es-ES"/>
        </a:p>
      </dgm:t>
    </dgm:pt>
    <dgm:pt modelId="{90AA1D04-EC14-450F-8E07-005A94313311}" type="sibTrans" cxnId="{A1E0E55E-47A2-4875-A934-0EAD3B20AB2A}">
      <dgm:prSet/>
      <dgm:spPr/>
      <dgm:t>
        <a:bodyPr/>
        <a:lstStyle/>
        <a:p>
          <a:endParaRPr lang="es-ES"/>
        </a:p>
      </dgm:t>
    </dgm:pt>
    <dgm:pt modelId="{E37C2144-DA81-45E6-A3D7-884540D3902E}">
      <dgm:prSet phldrT="[Texto]" custT="1"/>
      <dgm:spPr/>
      <dgm:t>
        <a:bodyPr/>
        <a:lstStyle/>
        <a:p>
          <a:pPr rtl="0"/>
          <a:r>
            <a:rPr lang="es-MX" sz="1800" dirty="0" smtClean="0"/>
            <a:t>Total de unidades incubadas y evaluadas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33292D3-620B-47FE-97EF-3F77543DFECA}" type="parTrans" cxnId="{738CB73E-5043-4F50-BD91-BAC3FC10236F}">
      <dgm:prSet/>
      <dgm:spPr/>
      <dgm:t>
        <a:bodyPr/>
        <a:lstStyle/>
        <a:p>
          <a:endParaRPr lang="es-ES"/>
        </a:p>
      </dgm:t>
    </dgm:pt>
    <dgm:pt modelId="{C529FD5B-7F39-4279-8A5D-51B3E8413BCC}" type="sibTrans" cxnId="{738CB73E-5043-4F50-BD91-BAC3FC10236F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10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10" custScaleX="199088" custScaleY="175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BB0D-C9C6-4436-B339-E51C149C7067}" type="pres">
      <dgm:prSet presAssocID="{3751356D-1D5E-4B26-AD32-2B708B817B92}" presName="Name13" presStyleLbl="parChTrans1D2" presStyleIdx="1" presStyleCnt="10"/>
      <dgm:spPr/>
      <dgm:t>
        <a:bodyPr/>
        <a:lstStyle/>
        <a:p>
          <a:endParaRPr lang="es-ES"/>
        </a:p>
      </dgm:t>
    </dgm:pt>
    <dgm:pt modelId="{7C003803-0F54-47CC-9BCC-E9B97720C9D6}" type="pres">
      <dgm:prSet presAssocID="{F6A9F5B1-6EA8-4550-BCE8-8CE5906B4FBF}" presName="childText" presStyleLbl="bgAcc1" presStyleIdx="1" presStyleCnt="10" custScaleX="208846" custScaleY="220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2821A-D29B-467F-B182-991FA2D889B2}" type="pres">
      <dgm:prSet presAssocID="{5AEA2C49-9060-41DB-8B38-41C1B8318D32}" presName="Name13" presStyleLbl="parChTrans1D2" presStyleIdx="2" presStyleCnt="10"/>
      <dgm:spPr/>
      <dgm:t>
        <a:bodyPr/>
        <a:lstStyle/>
        <a:p>
          <a:endParaRPr lang="es-ES"/>
        </a:p>
      </dgm:t>
    </dgm:pt>
    <dgm:pt modelId="{E0695F11-20EA-4496-9CD4-F61602C3017D}" type="pres">
      <dgm:prSet presAssocID="{59D92213-C135-4179-B72B-E2CA5DC5CE41}" presName="childText" presStyleLbl="bgAcc1" presStyleIdx="2" presStyleCnt="10" custScaleX="190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3" presStyleCnt="10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3" presStyleCnt="10" custScaleX="206012" custScaleY="1702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FB6D0-8909-4D30-B454-6F50EEE3D085}" type="pres">
      <dgm:prSet presAssocID="{EDA6B825-B446-41F0-AFD4-F23F7756EE2C}" presName="Name13" presStyleLbl="parChTrans1D2" presStyleIdx="4" presStyleCnt="10"/>
      <dgm:spPr/>
      <dgm:t>
        <a:bodyPr/>
        <a:lstStyle/>
        <a:p>
          <a:endParaRPr lang="es-ES"/>
        </a:p>
      </dgm:t>
    </dgm:pt>
    <dgm:pt modelId="{6D10ED65-833E-4D44-A1CB-F0DCEE76AE1F}" type="pres">
      <dgm:prSet presAssocID="{B438EE6A-6808-49B5-860A-967B3C1019E4}" presName="childText" presStyleLbl="bgAcc1" presStyleIdx="4" presStyleCnt="10" custScaleX="218983" custScaleY="166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7BB3B-DD5A-4F8F-AA35-257E7D9BF8C6}" type="pres">
      <dgm:prSet presAssocID="{233292D3-620B-47FE-97EF-3F77543DFECA}" presName="Name13" presStyleLbl="parChTrans1D2" presStyleIdx="5" presStyleCnt="10"/>
      <dgm:spPr/>
      <dgm:t>
        <a:bodyPr/>
        <a:lstStyle/>
        <a:p>
          <a:endParaRPr lang="es-ES"/>
        </a:p>
      </dgm:t>
    </dgm:pt>
    <dgm:pt modelId="{47EBE90B-DE4F-4DF2-AC49-7DABF4A094AF}" type="pres">
      <dgm:prSet presAssocID="{E37C2144-DA81-45E6-A3D7-884540D3902E}" presName="childText" presStyleLbl="bgAcc1" presStyleIdx="5" presStyleCnt="10" custScaleX="219797" custScaleY="122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6" presStyleCnt="10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6" presStyleCnt="10" custScaleX="179171" custScaleY="132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5C6F-211F-4369-8578-86BBDCF77840}" type="pres">
      <dgm:prSet presAssocID="{BBFEFF9D-AECF-47CA-B9A4-91B148C79EC9}" presName="Name13" presStyleLbl="parChTrans1D2" presStyleIdx="7" presStyleCnt="10"/>
      <dgm:spPr/>
      <dgm:t>
        <a:bodyPr/>
        <a:lstStyle/>
        <a:p>
          <a:endParaRPr lang="es-ES"/>
        </a:p>
      </dgm:t>
    </dgm:pt>
    <dgm:pt modelId="{F90F7496-2487-44FE-A355-ABAEFD1335ED}" type="pres">
      <dgm:prSet presAssocID="{C78EE7DE-3811-4469-8F22-0527C0FA6D41}" presName="childText" presStyleLbl="bgAcc1" presStyleIdx="7" presStyleCnt="10" custScaleX="1776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86385-041D-498B-B06A-6C731C020D7B}" type="pres">
      <dgm:prSet presAssocID="{E543A63C-E1F4-457A-8721-82A9F1327F95}" presName="Name13" presStyleLbl="parChTrans1D2" presStyleIdx="8" presStyleCnt="10"/>
      <dgm:spPr/>
      <dgm:t>
        <a:bodyPr/>
        <a:lstStyle/>
        <a:p>
          <a:endParaRPr lang="es-ES"/>
        </a:p>
      </dgm:t>
    </dgm:pt>
    <dgm:pt modelId="{670C7E51-B01D-4837-A9EF-12C3729B041D}" type="pres">
      <dgm:prSet presAssocID="{C84115FE-BAEC-48AF-8D18-C6997C66CF52}" presName="childText" presStyleLbl="bgAcc1" presStyleIdx="8" presStyleCnt="10" custScaleX="1798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509B1-9EAB-4740-9A67-4E9D9163D6A5}" type="pres">
      <dgm:prSet presAssocID="{CEE3B059-466D-416B-AC5E-BA433EE5CB50}" presName="Name13" presStyleLbl="parChTrans1D2" presStyleIdx="9" presStyleCnt="10"/>
      <dgm:spPr/>
      <dgm:t>
        <a:bodyPr/>
        <a:lstStyle/>
        <a:p>
          <a:endParaRPr lang="es-ES"/>
        </a:p>
      </dgm:t>
    </dgm:pt>
    <dgm:pt modelId="{7DEBA6D7-7B0B-4AC5-B72F-DB8D437AE4AA}" type="pres">
      <dgm:prSet presAssocID="{E781E489-BDEF-4CF5-8760-5D37657D4950}" presName="childText" presStyleLbl="bgAcc1" presStyleIdx="9" presStyleCnt="10" custScaleX="173258" custLinFactNeighborX="2997" custLinFactNeighborY="3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554D77-F28E-4BE1-87FB-C4572D204641}" type="presOf" srcId="{59D92213-C135-4179-B72B-E2CA5DC5CE41}" destId="{E0695F11-20EA-4496-9CD4-F61602C3017D}" srcOrd="0" destOrd="0" presId="urn:microsoft.com/office/officeart/2005/8/layout/hierarchy3"/>
    <dgm:cxn modelId="{64EED689-701E-47A1-A7D7-060048D49708}" type="presOf" srcId="{5AEA2C49-9060-41DB-8B38-41C1B8318D32}" destId="{C1C2821A-D29B-467F-B182-991FA2D889B2}" srcOrd="0" destOrd="0" presId="urn:microsoft.com/office/officeart/2005/8/layout/hierarchy3"/>
    <dgm:cxn modelId="{5BFD5FFF-289D-4323-A555-661DC5914D62}" type="presOf" srcId="{3751356D-1D5E-4B26-AD32-2B708B817B92}" destId="{F398BB0D-C9C6-4436-B339-E51C149C7067}" srcOrd="0" destOrd="0" presId="urn:microsoft.com/office/officeart/2005/8/layout/hierarchy3"/>
    <dgm:cxn modelId="{1787DDF6-5B23-471E-94C3-6E4668B5A9C7}" type="presOf" srcId="{F6A9F5B1-6EA8-4550-BCE8-8CE5906B4FBF}" destId="{7C003803-0F54-47CC-9BCC-E9B97720C9D6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738CB73E-5043-4F50-BD91-BAC3FC10236F}" srcId="{590E25E5-D249-4D6F-AAE1-2EC03B6C2B1E}" destId="{E37C2144-DA81-45E6-A3D7-884540D3902E}" srcOrd="2" destOrd="0" parTransId="{233292D3-620B-47FE-97EF-3F77543DFECA}" sibTransId="{C529FD5B-7F39-4279-8A5D-51B3E8413BCC}"/>
    <dgm:cxn modelId="{43D1ADBE-F90B-4FF7-93AE-F0A00FDE6E95}" srcId="{A50323A1-A073-479A-9A82-6279E047927F}" destId="{C84115FE-BAEC-48AF-8D18-C6997C66CF52}" srcOrd="2" destOrd="0" parTransId="{E543A63C-E1F4-457A-8721-82A9F1327F95}" sibTransId="{D4AC147A-1414-44B2-9612-D0FC93193284}"/>
    <dgm:cxn modelId="{DB53E583-10CE-4373-A8C1-14CF5BA5AF3E}" type="presOf" srcId="{BBFEFF9D-AECF-47CA-B9A4-91B148C79EC9}" destId="{70335C6F-211F-4369-8578-86BBDCF77840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BCA47413-FE93-4590-9BD3-A99D3BE33284}" type="presOf" srcId="{590E25E5-D249-4D6F-AAE1-2EC03B6C2B1E}" destId="{0ACF215B-753C-4352-AC26-AF98DDA1C221}" srcOrd="1" destOrd="0" presId="urn:microsoft.com/office/officeart/2005/8/layout/hierarchy3"/>
    <dgm:cxn modelId="{7069F6A7-9333-4124-82EB-7F6A0A240A02}" type="presOf" srcId="{C78EE7DE-3811-4469-8F22-0527C0FA6D41}" destId="{F90F7496-2487-44FE-A355-ABAEFD1335ED}" srcOrd="0" destOrd="0" presId="urn:microsoft.com/office/officeart/2005/8/layout/hierarchy3"/>
    <dgm:cxn modelId="{DA9678CC-9198-4DA3-87C9-1E482F83B63A}" type="presOf" srcId="{590E25E5-D249-4D6F-AAE1-2EC03B6C2B1E}" destId="{97B7244F-05B0-467C-9E20-1528005DD5AF}" srcOrd="0" destOrd="0" presId="urn:microsoft.com/office/officeart/2005/8/layout/hierarchy3"/>
    <dgm:cxn modelId="{4AD45698-B7F2-45F2-AD7E-15527DADA7B6}" type="presOf" srcId="{A50323A1-A073-479A-9A82-6279E047927F}" destId="{2DE2E507-E6E8-4425-BC14-3C8C6317FF56}" srcOrd="0" destOrd="0" presId="urn:microsoft.com/office/officeart/2005/8/layout/hierarchy3"/>
    <dgm:cxn modelId="{EF0D5A7B-E2D6-4A0A-A09D-6CD2267FE715}" type="presOf" srcId="{E490C9DD-D472-4ADB-BE06-BBAD5CBEF180}" destId="{322B4164-CEEF-4399-884B-FE062592A96A}" srcOrd="0" destOrd="0" presId="urn:microsoft.com/office/officeart/2005/8/layout/hierarchy3"/>
    <dgm:cxn modelId="{DD11F67F-512C-4268-A2DB-4E6860F90703}" type="presOf" srcId="{C5212337-D6BC-40DA-A0B0-974446CADEC3}" destId="{C2820E45-D458-4DD4-A564-3A22FD6B5C0B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A1E0E55E-47A2-4875-A934-0EAD3B20AB2A}" srcId="{ECD73939-D934-4BED-ABDE-79415C654D19}" destId="{59D92213-C135-4179-B72B-E2CA5DC5CE41}" srcOrd="2" destOrd="0" parTransId="{5AEA2C49-9060-41DB-8B38-41C1B8318D32}" sibTransId="{90AA1D04-EC14-450F-8E07-005A94313311}"/>
    <dgm:cxn modelId="{B1EADF3E-949B-4AC3-B470-D720797EDDF1}" srcId="{ECD73939-D934-4BED-ABDE-79415C654D19}" destId="{F6A9F5B1-6EA8-4550-BCE8-8CE5906B4FBF}" srcOrd="1" destOrd="0" parTransId="{3751356D-1D5E-4B26-AD32-2B708B817B92}" sibTransId="{13FD4645-4F10-4985-A041-A18D16F96F67}"/>
    <dgm:cxn modelId="{13652EFA-F6C1-4859-B834-D11A72F28517}" type="presOf" srcId="{79F5AFE5-7719-4F09-BD10-7DB1C3558A0F}" destId="{0E23993E-A953-49D4-BB8F-01F28F88A407}" srcOrd="0" destOrd="0" presId="urn:microsoft.com/office/officeart/2005/8/layout/hierarchy3"/>
    <dgm:cxn modelId="{92861281-7239-407B-8F20-84D20388CFD8}" type="presOf" srcId="{E37C2144-DA81-45E6-A3D7-884540D3902E}" destId="{47EBE90B-DE4F-4DF2-AC49-7DABF4A094AF}" srcOrd="0" destOrd="0" presId="urn:microsoft.com/office/officeart/2005/8/layout/hierarchy3"/>
    <dgm:cxn modelId="{4D6EDCC6-5023-45D5-86F4-C4ADFEFC50F4}" type="presOf" srcId="{58BA22A5-F589-4DA5-9729-091FE3271CE6}" destId="{BC4215A3-F226-4277-8318-66401F254CC4}" srcOrd="0" destOrd="0" presId="urn:microsoft.com/office/officeart/2005/8/layout/hierarchy3"/>
    <dgm:cxn modelId="{CC9D4440-9FE5-4D12-8EF8-DD23918106A8}" type="presOf" srcId="{233292D3-620B-47FE-97EF-3F77543DFECA}" destId="{B617BB3B-DD5A-4F8F-AA35-257E7D9BF8C6}" srcOrd="0" destOrd="0" presId="urn:microsoft.com/office/officeart/2005/8/layout/hierarchy3"/>
    <dgm:cxn modelId="{C0DD550F-E070-4D4F-B90F-A9FC1FF0DDF4}" type="presOf" srcId="{7CD992F0-EA99-4FDA-A65D-17510C5AD1B2}" destId="{9970FCB8-99FE-4DF7-998D-585CA93A3099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2BED8EEE-27A9-4094-8A35-20E897C9E88F}" type="presOf" srcId="{ECD73939-D934-4BED-ABDE-79415C654D19}" destId="{318AA842-A5A1-466B-B48B-6F16E439ACD5}" srcOrd="1" destOrd="0" presId="urn:microsoft.com/office/officeart/2005/8/layout/hierarchy3"/>
    <dgm:cxn modelId="{F8A04227-4B0F-4D33-9B1A-EFC6C3EFF272}" type="presOf" srcId="{E543A63C-E1F4-457A-8721-82A9F1327F95}" destId="{EAC86385-041D-498B-B06A-6C731C020D7B}" srcOrd="0" destOrd="0" presId="urn:microsoft.com/office/officeart/2005/8/layout/hierarchy3"/>
    <dgm:cxn modelId="{C428349F-587D-49D6-9C3E-0F87C04B2D27}" type="presOf" srcId="{A50323A1-A073-479A-9A82-6279E047927F}" destId="{3444345F-BD06-4B2A-A9AC-CD5FD54ACA85}" srcOrd="1" destOrd="0" presId="urn:microsoft.com/office/officeart/2005/8/layout/hierarchy3"/>
    <dgm:cxn modelId="{22067063-D433-4C13-BC74-3A6C799C25C6}" type="presOf" srcId="{B8F9CAB6-CC08-4D6C-8EF0-1408A5D6EAE2}" destId="{B49D0C06-4634-44F4-B5A8-FCAACB9F9CC7}" srcOrd="0" destOrd="0" presId="urn:microsoft.com/office/officeart/2005/8/layout/hierarchy3"/>
    <dgm:cxn modelId="{0AC1029A-1360-4A69-B7A9-19972F3C0CB1}" srcId="{590E25E5-D249-4D6F-AAE1-2EC03B6C2B1E}" destId="{B438EE6A-6808-49B5-860A-967B3C1019E4}" srcOrd="1" destOrd="0" parTransId="{EDA6B825-B446-41F0-AFD4-F23F7756EE2C}" sibTransId="{4840D2CB-5BB7-4FE3-A839-91087D0F5543}"/>
    <dgm:cxn modelId="{F3E52743-1E90-4BD3-A45F-1FA00AD48398}" srcId="{A50323A1-A073-479A-9A82-6279E047927F}" destId="{E781E489-BDEF-4CF5-8760-5D37657D4950}" srcOrd="3" destOrd="0" parTransId="{CEE3B059-466D-416B-AC5E-BA433EE5CB50}" sibTransId="{5C4D0345-9291-4E4A-9F20-7769BB21080F}"/>
    <dgm:cxn modelId="{D2B9F1CC-C1DC-4A40-BC87-80E017410077}" srcId="{A50323A1-A073-479A-9A82-6279E047927F}" destId="{C78EE7DE-3811-4469-8F22-0527C0FA6D41}" srcOrd="1" destOrd="0" parTransId="{BBFEFF9D-AECF-47CA-B9A4-91B148C79EC9}" sibTransId="{0E28DBB4-BDE9-4535-BEAB-E3E1720621A1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C912F028-BC86-4AA5-9E66-0579C4E5A9E4}" type="presOf" srcId="{CEE3B059-466D-416B-AC5E-BA433EE5CB50}" destId="{036509B1-9EAB-4740-9A67-4E9D9163D6A5}" srcOrd="0" destOrd="0" presId="urn:microsoft.com/office/officeart/2005/8/layout/hierarchy3"/>
    <dgm:cxn modelId="{0893F130-522D-456D-A143-1EC56610745E}" type="presOf" srcId="{C84115FE-BAEC-48AF-8D18-C6997C66CF52}" destId="{670C7E51-B01D-4837-A9EF-12C3729B041D}" srcOrd="0" destOrd="0" presId="urn:microsoft.com/office/officeart/2005/8/layout/hierarchy3"/>
    <dgm:cxn modelId="{B037C16A-F492-4F71-B346-AA4AB64C069D}" type="presOf" srcId="{E781E489-BDEF-4CF5-8760-5D37657D4950}" destId="{7DEBA6D7-7B0B-4AC5-B72F-DB8D437AE4AA}" srcOrd="0" destOrd="0" presId="urn:microsoft.com/office/officeart/2005/8/layout/hierarchy3"/>
    <dgm:cxn modelId="{4B5A1E88-C197-4A52-898A-51C843BB4BA6}" type="presOf" srcId="{FBE85EDE-E076-4980-950D-E54DCB21FE4B}" destId="{18C49478-7F4F-44FB-9D43-87CE5AF1AE7E}" srcOrd="0" destOrd="0" presId="urn:microsoft.com/office/officeart/2005/8/layout/hierarchy3"/>
    <dgm:cxn modelId="{8C0A03B6-13AF-4D42-BF79-8D6FA95DEBC5}" type="presOf" srcId="{B438EE6A-6808-49B5-860A-967B3C1019E4}" destId="{6D10ED65-833E-4D44-A1CB-F0DCEE76AE1F}" srcOrd="0" destOrd="0" presId="urn:microsoft.com/office/officeart/2005/8/layout/hierarchy3"/>
    <dgm:cxn modelId="{2B2E82F3-5BCD-4FBA-A398-025FF21D55C6}" type="presOf" srcId="{ECD73939-D934-4BED-ABDE-79415C654D19}" destId="{6E4D0C46-1ABC-44E7-8C8D-B0463113ADAA}" srcOrd="0" destOrd="0" presId="urn:microsoft.com/office/officeart/2005/8/layout/hierarchy3"/>
    <dgm:cxn modelId="{C85A1956-6BBD-4161-BC7B-5E6026D20211}" type="presOf" srcId="{EDA6B825-B446-41F0-AFD4-F23F7756EE2C}" destId="{E0DFB6D0-8909-4D30-B454-6F50EEE3D085}" srcOrd="0" destOrd="0" presId="urn:microsoft.com/office/officeart/2005/8/layout/hierarchy3"/>
    <dgm:cxn modelId="{F2EA39D9-431C-4C4B-BC1F-F26ABA5A3E07}" type="presParOf" srcId="{B49D0C06-4634-44F4-B5A8-FCAACB9F9CC7}" destId="{72CAE694-C46F-4456-B650-16815BB488C2}" srcOrd="0" destOrd="0" presId="urn:microsoft.com/office/officeart/2005/8/layout/hierarchy3"/>
    <dgm:cxn modelId="{A1C78CAA-E06E-445E-8134-36EE42CCD364}" type="presParOf" srcId="{72CAE694-C46F-4456-B650-16815BB488C2}" destId="{6D81F74F-91D3-484C-96B5-35995C167632}" srcOrd="0" destOrd="0" presId="urn:microsoft.com/office/officeart/2005/8/layout/hierarchy3"/>
    <dgm:cxn modelId="{26BCEC16-0BCA-4AA7-B023-36965ABA8877}" type="presParOf" srcId="{6D81F74F-91D3-484C-96B5-35995C167632}" destId="{6E4D0C46-1ABC-44E7-8C8D-B0463113ADAA}" srcOrd="0" destOrd="0" presId="urn:microsoft.com/office/officeart/2005/8/layout/hierarchy3"/>
    <dgm:cxn modelId="{ED11C35F-ED1C-4691-93BD-6718FF554E72}" type="presParOf" srcId="{6D81F74F-91D3-484C-96B5-35995C167632}" destId="{318AA842-A5A1-466B-B48B-6F16E439ACD5}" srcOrd="1" destOrd="0" presId="urn:microsoft.com/office/officeart/2005/8/layout/hierarchy3"/>
    <dgm:cxn modelId="{06F3F9A7-3AB5-4FBB-B7F3-4F78ED1B52BE}" type="presParOf" srcId="{72CAE694-C46F-4456-B650-16815BB488C2}" destId="{52E02B17-3F8B-4462-AFD2-86AE1D74F53C}" srcOrd="1" destOrd="0" presId="urn:microsoft.com/office/officeart/2005/8/layout/hierarchy3"/>
    <dgm:cxn modelId="{9FE5786D-CF58-49EC-980A-F7C01B9A0016}" type="presParOf" srcId="{52E02B17-3F8B-4462-AFD2-86AE1D74F53C}" destId="{18C49478-7F4F-44FB-9D43-87CE5AF1AE7E}" srcOrd="0" destOrd="0" presId="urn:microsoft.com/office/officeart/2005/8/layout/hierarchy3"/>
    <dgm:cxn modelId="{C8DE20D4-A14A-4A64-821C-4C89B3A50D48}" type="presParOf" srcId="{52E02B17-3F8B-4462-AFD2-86AE1D74F53C}" destId="{BC4215A3-F226-4277-8318-66401F254CC4}" srcOrd="1" destOrd="0" presId="urn:microsoft.com/office/officeart/2005/8/layout/hierarchy3"/>
    <dgm:cxn modelId="{2BD48C29-FE10-4850-95F1-3DAF7CBFA7E4}" type="presParOf" srcId="{52E02B17-3F8B-4462-AFD2-86AE1D74F53C}" destId="{F398BB0D-C9C6-4436-B339-E51C149C7067}" srcOrd="2" destOrd="0" presId="urn:microsoft.com/office/officeart/2005/8/layout/hierarchy3"/>
    <dgm:cxn modelId="{5FD57E47-83E8-4135-8459-B1DBE4957870}" type="presParOf" srcId="{52E02B17-3F8B-4462-AFD2-86AE1D74F53C}" destId="{7C003803-0F54-47CC-9BCC-E9B97720C9D6}" srcOrd="3" destOrd="0" presId="urn:microsoft.com/office/officeart/2005/8/layout/hierarchy3"/>
    <dgm:cxn modelId="{B2DD2F99-F7CF-4429-9EDC-947DCABA07A6}" type="presParOf" srcId="{52E02B17-3F8B-4462-AFD2-86AE1D74F53C}" destId="{C1C2821A-D29B-467F-B182-991FA2D889B2}" srcOrd="4" destOrd="0" presId="urn:microsoft.com/office/officeart/2005/8/layout/hierarchy3"/>
    <dgm:cxn modelId="{5AEF3068-D989-429A-B5EB-2437D187FCEE}" type="presParOf" srcId="{52E02B17-3F8B-4462-AFD2-86AE1D74F53C}" destId="{E0695F11-20EA-4496-9CD4-F61602C3017D}" srcOrd="5" destOrd="0" presId="urn:microsoft.com/office/officeart/2005/8/layout/hierarchy3"/>
    <dgm:cxn modelId="{AD435CA3-1EF1-4B46-A261-A7BF3CDEB3EE}" type="presParOf" srcId="{B49D0C06-4634-44F4-B5A8-FCAACB9F9CC7}" destId="{5F11A76B-9890-4F13-9971-90194A25CA7E}" srcOrd="1" destOrd="0" presId="urn:microsoft.com/office/officeart/2005/8/layout/hierarchy3"/>
    <dgm:cxn modelId="{D8D96631-35E5-4D0F-98DF-4BD9B63177C9}" type="presParOf" srcId="{5F11A76B-9890-4F13-9971-90194A25CA7E}" destId="{A538FC2D-2A9B-4F73-9946-8C91D83AA08A}" srcOrd="0" destOrd="0" presId="urn:microsoft.com/office/officeart/2005/8/layout/hierarchy3"/>
    <dgm:cxn modelId="{58C5DF07-52DD-4D2B-963B-983FAD158E66}" type="presParOf" srcId="{A538FC2D-2A9B-4F73-9946-8C91D83AA08A}" destId="{97B7244F-05B0-467C-9E20-1528005DD5AF}" srcOrd="0" destOrd="0" presId="urn:microsoft.com/office/officeart/2005/8/layout/hierarchy3"/>
    <dgm:cxn modelId="{B9C07352-95A5-4D89-B633-02F85AFE9041}" type="presParOf" srcId="{A538FC2D-2A9B-4F73-9946-8C91D83AA08A}" destId="{0ACF215B-753C-4352-AC26-AF98DDA1C221}" srcOrd="1" destOrd="0" presId="urn:microsoft.com/office/officeart/2005/8/layout/hierarchy3"/>
    <dgm:cxn modelId="{31EB46D3-26D6-48AD-89B4-3B7E08B9298B}" type="presParOf" srcId="{5F11A76B-9890-4F13-9971-90194A25CA7E}" destId="{A5E50EFF-D8D1-4937-BC4B-59F70F9F16E9}" srcOrd="1" destOrd="0" presId="urn:microsoft.com/office/officeart/2005/8/layout/hierarchy3"/>
    <dgm:cxn modelId="{F50CE1CB-B89D-4931-8270-D9DD96F03810}" type="presParOf" srcId="{A5E50EFF-D8D1-4937-BC4B-59F70F9F16E9}" destId="{322B4164-CEEF-4399-884B-FE062592A96A}" srcOrd="0" destOrd="0" presId="urn:microsoft.com/office/officeart/2005/8/layout/hierarchy3"/>
    <dgm:cxn modelId="{01DF52C6-3F79-4FF1-A1C6-350814131BAE}" type="presParOf" srcId="{A5E50EFF-D8D1-4937-BC4B-59F70F9F16E9}" destId="{0E23993E-A953-49D4-BB8F-01F28F88A407}" srcOrd="1" destOrd="0" presId="urn:microsoft.com/office/officeart/2005/8/layout/hierarchy3"/>
    <dgm:cxn modelId="{0A38B204-BF98-46D2-917D-9C2FAED9A0F3}" type="presParOf" srcId="{A5E50EFF-D8D1-4937-BC4B-59F70F9F16E9}" destId="{E0DFB6D0-8909-4D30-B454-6F50EEE3D085}" srcOrd="2" destOrd="0" presId="urn:microsoft.com/office/officeart/2005/8/layout/hierarchy3"/>
    <dgm:cxn modelId="{7B5EF0F1-038F-4C05-BC19-079253D53CCB}" type="presParOf" srcId="{A5E50EFF-D8D1-4937-BC4B-59F70F9F16E9}" destId="{6D10ED65-833E-4D44-A1CB-F0DCEE76AE1F}" srcOrd="3" destOrd="0" presId="urn:microsoft.com/office/officeart/2005/8/layout/hierarchy3"/>
    <dgm:cxn modelId="{0AF88190-53FA-4FD2-A801-9B481CB4D761}" type="presParOf" srcId="{A5E50EFF-D8D1-4937-BC4B-59F70F9F16E9}" destId="{B617BB3B-DD5A-4F8F-AA35-257E7D9BF8C6}" srcOrd="4" destOrd="0" presId="urn:microsoft.com/office/officeart/2005/8/layout/hierarchy3"/>
    <dgm:cxn modelId="{3F160D3D-A03D-4968-AE6B-62C467FECF0A}" type="presParOf" srcId="{A5E50EFF-D8D1-4937-BC4B-59F70F9F16E9}" destId="{47EBE90B-DE4F-4DF2-AC49-7DABF4A094AF}" srcOrd="5" destOrd="0" presId="urn:microsoft.com/office/officeart/2005/8/layout/hierarchy3"/>
    <dgm:cxn modelId="{66DB35DC-30DC-437E-871D-8E894EAC4FEB}" type="presParOf" srcId="{B49D0C06-4634-44F4-B5A8-FCAACB9F9CC7}" destId="{FE3AA47E-4C2C-49CF-A310-012CFC798805}" srcOrd="2" destOrd="0" presId="urn:microsoft.com/office/officeart/2005/8/layout/hierarchy3"/>
    <dgm:cxn modelId="{0A5EB70E-9AF0-48B1-9C10-94F385F2215C}" type="presParOf" srcId="{FE3AA47E-4C2C-49CF-A310-012CFC798805}" destId="{4981B330-2071-4F09-8B26-04BE9084831D}" srcOrd="0" destOrd="0" presId="urn:microsoft.com/office/officeart/2005/8/layout/hierarchy3"/>
    <dgm:cxn modelId="{376AFD54-E8DE-48FC-A206-EA286163B330}" type="presParOf" srcId="{4981B330-2071-4F09-8B26-04BE9084831D}" destId="{2DE2E507-E6E8-4425-BC14-3C8C6317FF56}" srcOrd="0" destOrd="0" presId="urn:microsoft.com/office/officeart/2005/8/layout/hierarchy3"/>
    <dgm:cxn modelId="{2C281168-C626-4B9B-9B79-9BFD7F2D0511}" type="presParOf" srcId="{4981B330-2071-4F09-8B26-04BE9084831D}" destId="{3444345F-BD06-4B2A-A9AC-CD5FD54ACA85}" srcOrd="1" destOrd="0" presId="urn:microsoft.com/office/officeart/2005/8/layout/hierarchy3"/>
    <dgm:cxn modelId="{5E91BFDA-442A-4140-85CF-B92D0F923242}" type="presParOf" srcId="{FE3AA47E-4C2C-49CF-A310-012CFC798805}" destId="{43EE79D2-0625-41B9-AF74-C81A4996C3BC}" srcOrd="1" destOrd="0" presId="urn:microsoft.com/office/officeart/2005/8/layout/hierarchy3"/>
    <dgm:cxn modelId="{04076D42-F01B-4599-B2A0-35EB1D6B7A7C}" type="presParOf" srcId="{43EE79D2-0625-41B9-AF74-C81A4996C3BC}" destId="{C2820E45-D458-4DD4-A564-3A22FD6B5C0B}" srcOrd="0" destOrd="0" presId="urn:microsoft.com/office/officeart/2005/8/layout/hierarchy3"/>
    <dgm:cxn modelId="{E5A4922B-B73E-480E-B99E-978C543A2083}" type="presParOf" srcId="{43EE79D2-0625-41B9-AF74-C81A4996C3BC}" destId="{9970FCB8-99FE-4DF7-998D-585CA93A3099}" srcOrd="1" destOrd="0" presId="urn:microsoft.com/office/officeart/2005/8/layout/hierarchy3"/>
    <dgm:cxn modelId="{05308927-9102-445D-BD51-B80E3AF9949B}" type="presParOf" srcId="{43EE79D2-0625-41B9-AF74-C81A4996C3BC}" destId="{70335C6F-211F-4369-8578-86BBDCF77840}" srcOrd="2" destOrd="0" presId="urn:microsoft.com/office/officeart/2005/8/layout/hierarchy3"/>
    <dgm:cxn modelId="{9030C13C-6BD7-45CD-BA6E-AF5B5BDD4575}" type="presParOf" srcId="{43EE79D2-0625-41B9-AF74-C81A4996C3BC}" destId="{F90F7496-2487-44FE-A355-ABAEFD1335ED}" srcOrd="3" destOrd="0" presId="urn:microsoft.com/office/officeart/2005/8/layout/hierarchy3"/>
    <dgm:cxn modelId="{81BBB19E-2AD3-4174-AB40-71FDF766EA11}" type="presParOf" srcId="{43EE79D2-0625-41B9-AF74-C81A4996C3BC}" destId="{EAC86385-041D-498B-B06A-6C731C020D7B}" srcOrd="4" destOrd="0" presId="urn:microsoft.com/office/officeart/2005/8/layout/hierarchy3"/>
    <dgm:cxn modelId="{A3FB5E57-D3B3-40BD-B0CB-54484113504C}" type="presParOf" srcId="{43EE79D2-0625-41B9-AF74-C81A4996C3BC}" destId="{670C7E51-B01D-4837-A9EF-12C3729B041D}" srcOrd="5" destOrd="0" presId="urn:microsoft.com/office/officeart/2005/8/layout/hierarchy3"/>
    <dgm:cxn modelId="{947E0B95-8180-4B98-9568-CBFE8661F071}" type="presParOf" srcId="{43EE79D2-0625-41B9-AF74-C81A4996C3BC}" destId="{036509B1-9EAB-4740-9A67-4E9D9163D6A5}" srcOrd="6" destOrd="0" presId="urn:microsoft.com/office/officeart/2005/8/layout/hierarchy3"/>
    <dgm:cxn modelId="{884E0C47-FE1F-4BB9-82C3-36582EC3EF79}" type="presParOf" srcId="{43EE79D2-0625-41B9-AF74-C81A4996C3BC}" destId="{7DEBA6D7-7B0B-4AC5-B72F-DB8D437AE4AA}" srcOrd="7" destOrd="0" presId="urn:microsoft.com/office/officeart/2005/8/layout/hierarchy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ARRANQUE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RUTINA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kumimoji="0" lang="es-ES" altLang="zh-CN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1 Prueba cada 6 meses satisfactoria por turno</a:t>
          </a:r>
          <a:endParaRPr lang="es-ES" sz="18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CADA QUE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Cambios en condiciones de trabajo normalizadas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kumimoji="0" lang="es-E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3 Pruebas consecutivas satisfactorias por turno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38EE6A-6808-49B5-860A-967B3C1019E4}">
      <dgm:prSet custT="1"/>
      <dgm:spPr/>
      <dgm:t>
        <a:bodyPr/>
        <a:lstStyle/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USO </a:t>
          </a:r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control periódico de las condiciones asépticas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6B825-B446-41F0-AFD4-F23F7756EE2C}" type="parTrans" cxnId="{0AC1029A-1360-4A69-B7A9-19972F3C0CB1}">
      <dgm:prSet/>
      <dgm:spPr/>
      <dgm:t>
        <a:bodyPr/>
        <a:lstStyle/>
        <a:p>
          <a:endParaRPr lang="es-ES"/>
        </a:p>
      </dgm:t>
    </dgm:pt>
    <dgm:pt modelId="{4840D2CB-5BB7-4FE3-A839-91087D0F5543}" type="sibTrans" cxnId="{0AC1029A-1360-4A69-B7A9-19972F3C0CB1}">
      <dgm:prSet/>
      <dgm:spPr/>
      <dgm:t>
        <a:bodyPr/>
        <a:lstStyle/>
        <a:p>
          <a:endParaRPr lang="es-ES"/>
        </a:p>
      </dgm:t>
    </dgm:pt>
    <dgm:pt modelId="{C78EE7DE-3811-4469-8F22-0527C0FA6D41}">
      <dgm:prSet phldrT="[Texto]" custT="1"/>
      <dgm:spPr/>
      <dgm:t>
        <a:bodyPr/>
        <a:lstStyle/>
        <a:p>
          <a:r>
            <a:rPr lang="es-MX" sz="1600" dirty="0" smtClean="0"/>
            <a:t>Superar los límites de acción</a:t>
          </a:r>
        </a:p>
      </dgm:t>
    </dgm:pt>
    <dgm:pt modelId="{BBFEFF9D-AECF-47CA-B9A4-91B148C79EC9}" type="parTrans" cxnId="{D2B9F1CC-C1DC-4A40-BC87-80E017410077}">
      <dgm:prSet/>
      <dgm:spPr/>
      <dgm:t>
        <a:bodyPr/>
        <a:lstStyle/>
        <a:p>
          <a:endParaRPr lang="es-ES"/>
        </a:p>
      </dgm:t>
    </dgm:pt>
    <dgm:pt modelId="{0E28DBB4-BDE9-4535-BEAB-E3E1720621A1}" type="sibTrans" cxnId="{D2B9F1CC-C1DC-4A40-BC87-80E017410077}">
      <dgm:prSet/>
      <dgm:spPr/>
      <dgm:t>
        <a:bodyPr/>
        <a:lstStyle/>
        <a:p>
          <a:endParaRPr lang="es-ES"/>
        </a:p>
      </dgm:t>
    </dgm:pt>
    <dgm:pt modelId="{F6A9F5B1-6EA8-4550-BCE8-8CE5906B4FBF}">
      <dgm:prSet phldrT="[Texto]" custT="1"/>
      <dgm:spPr/>
      <dgm:t>
        <a:bodyPr/>
        <a:lstStyle/>
        <a:p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rPr>
            <a:t>Antes de cualquier fabricación comercial</a:t>
          </a:r>
          <a:endParaRPr lang="es-ES" sz="1600" dirty="0"/>
        </a:p>
      </dgm:t>
    </dgm:pt>
    <dgm:pt modelId="{3751356D-1D5E-4B26-AD32-2B708B817B92}" type="parTrans" cxnId="{B1EADF3E-949B-4AC3-B470-D720797EDDF1}">
      <dgm:prSet/>
      <dgm:spPr/>
      <dgm:t>
        <a:bodyPr/>
        <a:lstStyle/>
        <a:p>
          <a:endParaRPr lang="es-ES"/>
        </a:p>
      </dgm:t>
    </dgm:pt>
    <dgm:pt modelId="{13FD4645-4F10-4985-A041-A18D16F96F67}" type="sibTrans" cxnId="{B1EADF3E-949B-4AC3-B470-D720797EDDF1}">
      <dgm:prSet/>
      <dgm:spPr/>
      <dgm:t>
        <a:bodyPr/>
        <a:lstStyle/>
        <a:p>
          <a:endParaRPr lang="es-ES"/>
        </a:p>
      </dgm:t>
    </dgm:pt>
    <dgm:pt modelId="{C84115FE-BAEC-48AF-8D18-C6997C66CF52}">
      <dgm:prSet phldrT="[Texto]" custT="1"/>
      <dgm:spPr/>
      <dgm:t>
        <a:bodyPr/>
        <a:lstStyle/>
        <a:p>
          <a:r>
            <a:rPr lang="es-MX" sz="1600" dirty="0" smtClean="0"/>
            <a:t>Puede requerir revalidación</a:t>
          </a:r>
        </a:p>
      </dgm:t>
    </dgm:pt>
    <dgm:pt modelId="{E543A63C-E1F4-457A-8721-82A9F1327F95}" type="parTrans" cxnId="{43D1ADBE-F90B-4FF7-93AE-F0A00FDE6E95}">
      <dgm:prSet/>
      <dgm:spPr/>
      <dgm:t>
        <a:bodyPr/>
        <a:lstStyle/>
        <a:p>
          <a:endParaRPr lang="es-ES"/>
        </a:p>
      </dgm:t>
    </dgm:pt>
    <dgm:pt modelId="{D4AC147A-1414-44B2-9612-D0FC93193284}" type="sibTrans" cxnId="{43D1ADBE-F90B-4FF7-93AE-F0A00FDE6E95}">
      <dgm:prSet/>
      <dgm:spPr/>
      <dgm:t>
        <a:bodyPr/>
        <a:lstStyle/>
        <a:p>
          <a:endParaRPr lang="es-ES"/>
        </a:p>
      </dgm:t>
    </dgm:pt>
    <dgm:pt modelId="{59D92213-C135-4179-B72B-E2CA5DC5CE41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FF0000"/>
              </a:solidFill>
            </a:rPr>
            <a:t>Nueva infraestructura,  procesos, equipos, turnos</a:t>
          </a:r>
          <a:endParaRPr lang="es-ES" sz="1600" b="1" dirty="0">
            <a:solidFill>
              <a:srgbClr val="FF0000"/>
            </a:solidFill>
          </a:endParaRPr>
        </a:p>
      </dgm:t>
    </dgm:pt>
    <dgm:pt modelId="{5AEA2C49-9060-41DB-8B38-41C1B8318D32}" type="parTrans" cxnId="{A1E0E55E-47A2-4875-A934-0EAD3B20AB2A}">
      <dgm:prSet/>
      <dgm:spPr/>
      <dgm:t>
        <a:bodyPr/>
        <a:lstStyle/>
        <a:p>
          <a:endParaRPr lang="es-ES"/>
        </a:p>
      </dgm:t>
    </dgm:pt>
    <dgm:pt modelId="{90AA1D04-EC14-450F-8E07-005A94313311}" type="sibTrans" cxnId="{A1E0E55E-47A2-4875-A934-0EAD3B20AB2A}">
      <dgm:prSet/>
      <dgm:spPr/>
      <dgm:t>
        <a:bodyPr/>
        <a:lstStyle/>
        <a:p>
          <a:endParaRPr lang="es-ES"/>
        </a:p>
      </dgm:t>
    </dgm:pt>
    <dgm:pt modelId="{0EB8798D-FBB2-4D78-9BCC-2B45014148E1}">
      <dgm:prSet phldrT="[Texto]" custT="1"/>
      <dgm:spPr/>
      <dgm:t>
        <a:bodyPr/>
        <a:lstStyle/>
        <a:p>
          <a:r>
            <a:rPr lang="es-MX" sz="1600" dirty="0" smtClean="0"/>
            <a:t>Líneas de producción inactiva por 6 meses</a:t>
          </a:r>
        </a:p>
      </dgm:t>
    </dgm:pt>
    <dgm:pt modelId="{F84B420F-3016-4278-8DF6-BED08421C67E}" type="parTrans" cxnId="{9AF6A868-2B38-4E55-B505-6262E0DBA379}">
      <dgm:prSet/>
      <dgm:spPr/>
      <dgm:t>
        <a:bodyPr/>
        <a:lstStyle/>
        <a:p>
          <a:endParaRPr lang="es-ES"/>
        </a:p>
      </dgm:t>
    </dgm:pt>
    <dgm:pt modelId="{6CACDAE6-8F95-4FD7-BCF9-296078B1D9B0}" type="sibTrans" cxnId="{9AF6A868-2B38-4E55-B505-6262E0DBA379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9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9" custScaleX="199088" custScaleY="132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BB0D-C9C6-4436-B339-E51C149C7067}" type="pres">
      <dgm:prSet presAssocID="{3751356D-1D5E-4B26-AD32-2B708B817B92}" presName="Name13" presStyleLbl="parChTrans1D2" presStyleIdx="1" presStyleCnt="9"/>
      <dgm:spPr/>
      <dgm:t>
        <a:bodyPr/>
        <a:lstStyle/>
        <a:p>
          <a:endParaRPr lang="es-ES"/>
        </a:p>
      </dgm:t>
    </dgm:pt>
    <dgm:pt modelId="{7C003803-0F54-47CC-9BCC-E9B97720C9D6}" type="pres">
      <dgm:prSet presAssocID="{F6A9F5B1-6EA8-4550-BCE8-8CE5906B4FBF}" presName="childText" presStyleLbl="bgAcc1" presStyleIdx="1" presStyleCnt="9" custScaleX="192160" custScaleY="130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2821A-D29B-467F-B182-991FA2D889B2}" type="pres">
      <dgm:prSet presAssocID="{5AEA2C49-9060-41DB-8B38-41C1B8318D32}" presName="Name13" presStyleLbl="parChTrans1D2" presStyleIdx="2" presStyleCnt="9"/>
      <dgm:spPr/>
      <dgm:t>
        <a:bodyPr/>
        <a:lstStyle/>
        <a:p>
          <a:endParaRPr lang="es-ES"/>
        </a:p>
      </dgm:t>
    </dgm:pt>
    <dgm:pt modelId="{E0695F11-20EA-4496-9CD4-F61602C3017D}" type="pres">
      <dgm:prSet presAssocID="{59D92213-C135-4179-B72B-E2CA5DC5CE41}" presName="childText" presStyleLbl="bgAcc1" presStyleIdx="2" presStyleCnt="9" custScaleX="190190" custScaleY="159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3" presStyleCnt="9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3" presStyleCnt="9" custScaleX="206012" custScaleY="178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FB6D0-8909-4D30-B454-6F50EEE3D085}" type="pres">
      <dgm:prSet presAssocID="{EDA6B825-B446-41F0-AFD4-F23F7756EE2C}" presName="Name13" presStyleLbl="parChTrans1D2" presStyleIdx="4" presStyleCnt="9"/>
      <dgm:spPr/>
      <dgm:t>
        <a:bodyPr/>
        <a:lstStyle/>
        <a:p>
          <a:endParaRPr lang="es-ES"/>
        </a:p>
      </dgm:t>
    </dgm:pt>
    <dgm:pt modelId="{6D10ED65-833E-4D44-A1CB-F0DCEE76AE1F}" type="pres">
      <dgm:prSet presAssocID="{B438EE6A-6808-49B5-860A-967B3C1019E4}" presName="childText" presStyleLbl="bgAcc1" presStyleIdx="4" presStyleCnt="9" custScaleX="218983" custScaleY="200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5" presStyleCnt="9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5" presStyleCnt="9" custScaleX="223628" custScaleY="132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4DB5E-9DBF-41B6-B65A-3BC406CCCDA2}" type="pres">
      <dgm:prSet presAssocID="{F84B420F-3016-4278-8DF6-BED08421C67E}" presName="Name13" presStyleLbl="parChTrans1D2" presStyleIdx="6" presStyleCnt="9"/>
      <dgm:spPr/>
      <dgm:t>
        <a:bodyPr/>
        <a:lstStyle/>
        <a:p>
          <a:endParaRPr lang="es-ES"/>
        </a:p>
      </dgm:t>
    </dgm:pt>
    <dgm:pt modelId="{BC938DEB-42B2-4375-B004-E8308D987A61}" type="pres">
      <dgm:prSet presAssocID="{0EB8798D-FBB2-4D78-9BCC-2B45014148E1}" presName="childText" presStyleLbl="bgAcc1" presStyleIdx="6" presStyleCnt="9" custScaleX="227200" custScaleY="128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5C6F-211F-4369-8578-86BBDCF77840}" type="pres">
      <dgm:prSet presAssocID="{BBFEFF9D-AECF-47CA-B9A4-91B148C79EC9}" presName="Name13" presStyleLbl="parChTrans1D2" presStyleIdx="7" presStyleCnt="9"/>
      <dgm:spPr/>
      <dgm:t>
        <a:bodyPr/>
        <a:lstStyle/>
        <a:p>
          <a:endParaRPr lang="es-ES"/>
        </a:p>
      </dgm:t>
    </dgm:pt>
    <dgm:pt modelId="{F90F7496-2487-44FE-A355-ABAEFD1335ED}" type="pres">
      <dgm:prSet presAssocID="{C78EE7DE-3811-4469-8F22-0527C0FA6D41}" presName="childText" presStyleLbl="bgAcc1" presStyleIdx="7" presStyleCnt="9" custScaleX="221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C86385-041D-498B-B06A-6C731C020D7B}" type="pres">
      <dgm:prSet presAssocID="{E543A63C-E1F4-457A-8721-82A9F1327F95}" presName="Name13" presStyleLbl="parChTrans1D2" presStyleIdx="8" presStyleCnt="9"/>
      <dgm:spPr/>
      <dgm:t>
        <a:bodyPr/>
        <a:lstStyle/>
        <a:p>
          <a:endParaRPr lang="es-ES"/>
        </a:p>
      </dgm:t>
    </dgm:pt>
    <dgm:pt modelId="{670C7E51-B01D-4837-A9EF-12C3729B041D}" type="pres">
      <dgm:prSet presAssocID="{C84115FE-BAEC-48AF-8D18-C6997C66CF52}" presName="childText" presStyleLbl="bgAcc1" presStyleIdx="8" presStyleCnt="9" custScaleX="224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424D20-B0EF-486F-A072-E5DBE754A0A1}" type="presOf" srcId="{C78EE7DE-3811-4469-8F22-0527C0FA6D41}" destId="{F90F7496-2487-44FE-A355-ABAEFD1335ED}" srcOrd="0" destOrd="0" presId="urn:microsoft.com/office/officeart/2005/8/layout/hierarchy3"/>
    <dgm:cxn modelId="{53C1AF8B-211A-403E-9517-33935B07C8BB}" type="presOf" srcId="{FBE85EDE-E076-4980-950D-E54DCB21FE4B}" destId="{18C49478-7F4F-44FB-9D43-87CE5AF1AE7E}" srcOrd="0" destOrd="0" presId="urn:microsoft.com/office/officeart/2005/8/layout/hierarchy3"/>
    <dgm:cxn modelId="{FA5602E6-EC94-4F39-82E2-F9E3F35209CD}" type="presOf" srcId="{A50323A1-A073-479A-9A82-6279E047927F}" destId="{3444345F-BD06-4B2A-A9AC-CD5FD54ACA85}" srcOrd="1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FB64BC23-E0F5-4699-BD48-68FB2B91A67E}" type="presOf" srcId="{F6A9F5B1-6EA8-4550-BCE8-8CE5906B4FBF}" destId="{7C003803-0F54-47CC-9BCC-E9B97720C9D6}" srcOrd="0" destOrd="0" presId="urn:microsoft.com/office/officeart/2005/8/layout/hierarchy3"/>
    <dgm:cxn modelId="{B6BA3761-F2E4-4050-B553-771D2F9175CA}" type="presOf" srcId="{ECD73939-D934-4BED-ABDE-79415C654D19}" destId="{318AA842-A5A1-466B-B48B-6F16E439ACD5}" srcOrd="1" destOrd="0" presId="urn:microsoft.com/office/officeart/2005/8/layout/hierarchy3"/>
    <dgm:cxn modelId="{43D1ADBE-F90B-4FF7-93AE-F0A00FDE6E95}" srcId="{A50323A1-A073-479A-9A82-6279E047927F}" destId="{C84115FE-BAEC-48AF-8D18-C6997C66CF52}" srcOrd="3" destOrd="0" parTransId="{E543A63C-E1F4-457A-8721-82A9F1327F95}" sibTransId="{D4AC147A-1414-44B2-9612-D0FC93193284}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9AD63FC4-29CF-41EF-B0BA-507D96045D20}" type="presOf" srcId="{B8F9CAB6-CC08-4D6C-8EF0-1408A5D6EAE2}" destId="{B49D0C06-4634-44F4-B5A8-FCAACB9F9CC7}" srcOrd="0" destOrd="0" presId="urn:microsoft.com/office/officeart/2005/8/layout/hierarchy3"/>
    <dgm:cxn modelId="{8183A000-2963-462F-8316-7CB2B60555E2}" type="presOf" srcId="{58BA22A5-F589-4DA5-9729-091FE3271CE6}" destId="{BC4215A3-F226-4277-8318-66401F254CC4}" srcOrd="0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BF7B8C23-3A55-4498-AD10-AB451CD9A297}" type="presOf" srcId="{C5212337-D6BC-40DA-A0B0-974446CADEC3}" destId="{C2820E45-D458-4DD4-A564-3A22FD6B5C0B}" srcOrd="0" destOrd="0" presId="urn:microsoft.com/office/officeart/2005/8/layout/hierarchy3"/>
    <dgm:cxn modelId="{A1E0E55E-47A2-4875-A934-0EAD3B20AB2A}" srcId="{ECD73939-D934-4BED-ABDE-79415C654D19}" destId="{59D92213-C135-4179-B72B-E2CA5DC5CE41}" srcOrd="2" destOrd="0" parTransId="{5AEA2C49-9060-41DB-8B38-41C1B8318D32}" sibTransId="{90AA1D04-EC14-450F-8E07-005A94313311}"/>
    <dgm:cxn modelId="{B1EADF3E-949B-4AC3-B470-D720797EDDF1}" srcId="{ECD73939-D934-4BED-ABDE-79415C654D19}" destId="{F6A9F5B1-6EA8-4550-BCE8-8CE5906B4FBF}" srcOrd="1" destOrd="0" parTransId="{3751356D-1D5E-4B26-AD32-2B708B817B92}" sibTransId="{13FD4645-4F10-4985-A041-A18D16F96F67}"/>
    <dgm:cxn modelId="{2712ED9F-9CDC-4FBC-920A-FA58B1BB4424}" type="presOf" srcId="{EDA6B825-B446-41F0-AFD4-F23F7756EE2C}" destId="{E0DFB6D0-8909-4D30-B454-6F50EEE3D085}" srcOrd="0" destOrd="0" presId="urn:microsoft.com/office/officeart/2005/8/layout/hierarchy3"/>
    <dgm:cxn modelId="{2BFF2405-9A91-4EA5-805A-C78ED6D62F4D}" type="presOf" srcId="{5AEA2C49-9060-41DB-8B38-41C1B8318D32}" destId="{C1C2821A-D29B-467F-B182-991FA2D889B2}" srcOrd="0" destOrd="0" presId="urn:microsoft.com/office/officeart/2005/8/layout/hierarchy3"/>
    <dgm:cxn modelId="{552FD8DD-56EE-4498-8D2D-7C2B336AE98A}" type="presOf" srcId="{59D92213-C135-4179-B72B-E2CA5DC5CE41}" destId="{E0695F11-20EA-4496-9CD4-F61602C3017D}" srcOrd="0" destOrd="0" presId="urn:microsoft.com/office/officeart/2005/8/layout/hierarchy3"/>
    <dgm:cxn modelId="{9F68690D-3CA7-44B3-87B2-21F253ED2D87}" type="presOf" srcId="{590E25E5-D249-4D6F-AAE1-2EC03B6C2B1E}" destId="{0ACF215B-753C-4352-AC26-AF98DDA1C221}" srcOrd="1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2AE3B0BA-EEF8-4464-A567-A272F3C8F3EB}" type="presOf" srcId="{79F5AFE5-7719-4F09-BD10-7DB1C3558A0F}" destId="{0E23993E-A953-49D4-BB8F-01F28F88A407}" srcOrd="0" destOrd="0" presId="urn:microsoft.com/office/officeart/2005/8/layout/hierarchy3"/>
    <dgm:cxn modelId="{9AF6A868-2B38-4E55-B505-6262E0DBA379}" srcId="{A50323A1-A073-479A-9A82-6279E047927F}" destId="{0EB8798D-FBB2-4D78-9BCC-2B45014148E1}" srcOrd="1" destOrd="0" parTransId="{F84B420F-3016-4278-8DF6-BED08421C67E}" sibTransId="{6CACDAE6-8F95-4FD7-BCF9-296078B1D9B0}"/>
    <dgm:cxn modelId="{8403A12B-FE39-420A-8FA6-AB651BA09352}" type="presOf" srcId="{3751356D-1D5E-4B26-AD32-2B708B817B92}" destId="{F398BB0D-C9C6-4436-B339-E51C149C7067}" srcOrd="0" destOrd="0" presId="urn:microsoft.com/office/officeart/2005/8/layout/hierarchy3"/>
    <dgm:cxn modelId="{0AC1029A-1360-4A69-B7A9-19972F3C0CB1}" srcId="{590E25E5-D249-4D6F-AAE1-2EC03B6C2B1E}" destId="{B438EE6A-6808-49B5-860A-967B3C1019E4}" srcOrd="1" destOrd="0" parTransId="{EDA6B825-B446-41F0-AFD4-F23F7756EE2C}" sibTransId="{4840D2CB-5BB7-4FE3-A839-91087D0F5543}"/>
    <dgm:cxn modelId="{49E15BC7-4A1E-4EF4-A7EC-9455E7514638}" type="presOf" srcId="{B438EE6A-6808-49B5-860A-967B3C1019E4}" destId="{6D10ED65-833E-4D44-A1CB-F0DCEE76AE1F}" srcOrd="0" destOrd="0" presId="urn:microsoft.com/office/officeart/2005/8/layout/hierarchy3"/>
    <dgm:cxn modelId="{A89750AE-0FE3-4EB2-B9D0-A555002DEC7B}" type="presOf" srcId="{BBFEFF9D-AECF-47CA-B9A4-91B148C79EC9}" destId="{70335C6F-211F-4369-8578-86BBDCF77840}" srcOrd="0" destOrd="0" presId="urn:microsoft.com/office/officeart/2005/8/layout/hierarchy3"/>
    <dgm:cxn modelId="{1985E478-A1EE-4F06-9B08-A65EE81BD8CB}" type="presOf" srcId="{E543A63C-E1F4-457A-8721-82A9F1327F95}" destId="{EAC86385-041D-498B-B06A-6C731C020D7B}" srcOrd="0" destOrd="0" presId="urn:microsoft.com/office/officeart/2005/8/layout/hierarchy3"/>
    <dgm:cxn modelId="{E63C7381-F6BA-47E3-B44A-2BEBCA57989C}" type="presOf" srcId="{7CD992F0-EA99-4FDA-A65D-17510C5AD1B2}" destId="{9970FCB8-99FE-4DF7-998D-585CA93A3099}" srcOrd="0" destOrd="0" presId="urn:microsoft.com/office/officeart/2005/8/layout/hierarchy3"/>
    <dgm:cxn modelId="{D2B9F1CC-C1DC-4A40-BC87-80E017410077}" srcId="{A50323A1-A073-479A-9A82-6279E047927F}" destId="{C78EE7DE-3811-4469-8F22-0527C0FA6D41}" srcOrd="2" destOrd="0" parTransId="{BBFEFF9D-AECF-47CA-B9A4-91B148C79EC9}" sibTransId="{0E28DBB4-BDE9-4535-BEAB-E3E1720621A1}"/>
    <dgm:cxn modelId="{5484903F-8148-46D4-801B-0F92E527787E}" type="presOf" srcId="{0EB8798D-FBB2-4D78-9BCC-2B45014148E1}" destId="{BC938DEB-42B2-4375-B004-E8308D987A61}" srcOrd="0" destOrd="0" presId="urn:microsoft.com/office/officeart/2005/8/layout/hierarchy3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9136A064-9CF0-44C6-A1B0-C2422E53971E}" type="presOf" srcId="{E490C9DD-D472-4ADB-BE06-BBAD5CBEF180}" destId="{322B4164-CEEF-4399-884B-FE062592A96A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EFFCB697-698E-40CF-BFBE-0E50B91DE07A}" type="presOf" srcId="{ECD73939-D934-4BED-ABDE-79415C654D19}" destId="{6E4D0C46-1ABC-44E7-8C8D-B0463113ADAA}" srcOrd="0" destOrd="0" presId="urn:microsoft.com/office/officeart/2005/8/layout/hierarchy3"/>
    <dgm:cxn modelId="{73220271-1290-484C-9644-67FFBB3641FE}" type="presOf" srcId="{A50323A1-A073-479A-9A82-6279E047927F}" destId="{2DE2E507-E6E8-4425-BC14-3C8C6317FF56}" srcOrd="0" destOrd="0" presId="urn:microsoft.com/office/officeart/2005/8/layout/hierarchy3"/>
    <dgm:cxn modelId="{802644CD-A720-4F91-B467-0A43355296A6}" type="presOf" srcId="{F84B420F-3016-4278-8DF6-BED08421C67E}" destId="{EA04DB5E-9DBF-41B6-B65A-3BC406CCCDA2}" srcOrd="0" destOrd="0" presId="urn:microsoft.com/office/officeart/2005/8/layout/hierarchy3"/>
    <dgm:cxn modelId="{BB6A76B7-D3A6-4564-8655-5F8121B47AA2}" type="presOf" srcId="{C84115FE-BAEC-48AF-8D18-C6997C66CF52}" destId="{670C7E51-B01D-4837-A9EF-12C3729B041D}" srcOrd="0" destOrd="0" presId="urn:microsoft.com/office/officeart/2005/8/layout/hierarchy3"/>
    <dgm:cxn modelId="{490A3927-600D-4594-BBC6-637B5AAAC57C}" type="presOf" srcId="{590E25E5-D249-4D6F-AAE1-2EC03B6C2B1E}" destId="{97B7244F-05B0-467C-9E20-1528005DD5AF}" srcOrd="0" destOrd="0" presId="urn:microsoft.com/office/officeart/2005/8/layout/hierarchy3"/>
    <dgm:cxn modelId="{3A71B05C-9850-4BA7-B8E0-5AED75DFB75F}" type="presParOf" srcId="{B49D0C06-4634-44F4-B5A8-FCAACB9F9CC7}" destId="{72CAE694-C46F-4456-B650-16815BB488C2}" srcOrd="0" destOrd="0" presId="urn:microsoft.com/office/officeart/2005/8/layout/hierarchy3"/>
    <dgm:cxn modelId="{58EFDF4A-4F7D-45F5-A63D-40B3D76A0C44}" type="presParOf" srcId="{72CAE694-C46F-4456-B650-16815BB488C2}" destId="{6D81F74F-91D3-484C-96B5-35995C167632}" srcOrd="0" destOrd="0" presId="urn:microsoft.com/office/officeart/2005/8/layout/hierarchy3"/>
    <dgm:cxn modelId="{B38A415D-E035-40FF-8DE3-99C226F1CA8E}" type="presParOf" srcId="{6D81F74F-91D3-484C-96B5-35995C167632}" destId="{6E4D0C46-1ABC-44E7-8C8D-B0463113ADAA}" srcOrd="0" destOrd="0" presId="urn:microsoft.com/office/officeart/2005/8/layout/hierarchy3"/>
    <dgm:cxn modelId="{ADCC58DC-8F25-4D7D-AB0A-5871CCBC1E95}" type="presParOf" srcId="{6D81F74F-91D3-484C-96B5-35995C167632}" destId="{318AA842-A5A1-466B-B48B-6F16E439ACD5}" srcOrd="1" destOrd="0" presId="urn:microsoft.com/office/officeart/2005/8/layout/hierarchy3"/>
    <dgm:cxn modelId="{942E137D-6159-4AF4-B8E6-16F9A22929B0}" type="presParOf" srcId="{72CAE694-C46F-4456-B650-16815BB488C2}" destId="{52E02B17-3F8B-4462-AFD2-86AE1D74F53C}" srcOrd="1" destOrd="0" presId="urn:microsoft.com/office/officeart/2005/8/layout/hierarchy3"/>
    <dgm:cxn modelId="{81B47622-6FC2-46A5-88D8-0409408D04E0}" type="presParOf" srcId="{52E02B17-3F8B-4462-AFD2-86AE1D74F53C}" destId="{18C49478-7F4F-44FB-9D43-87CE5AF1AE7E}" srcOrd="0" destOrd="0" presId="urn:microsoft.com/office/officeart/2005/8/layout/hierarchy3"/>
    <dgm:cxn modelId="{7AC411CC-4FE0-49DE-A1B7-27AF103CF4EF}" type="presParOf" srcId="{52E02B17-3F8B-4462-AFD2-86AE1D74F53C}" destId="{BC4215A3-F226-4277-8318-66401F254CC4}" srcOrd="1" destOrd="0" presId="urn:microsoft.com/office/officeart/2005/8/layout/hierarchy3"/>
    <dgm:cxn modelId="{6073301F-C25A-40C6-ADB3-C6F8B1EBC7F4}" type="presParOf" srcId="{52E02B17-3F8B-4462-AFD2-86AE1D74F53C}" destId="{F398BB0D-C9C6-4436-B339-E51C149C7067}" srcOrd="2" destOrd="0" presId="urn:microsoft.com/office/officeart/2005/8/layout/hierarchy3"/>
    <dgm:cxn modelId="{3E5E8901-5477-4278-824E-F570AF574CCF}" type="presParOf" srcId="{52E02B17-3F8B-4462-AFD2-86AE1D74F53C}" destId="{7C003803-0F54-47CC-9BCC-E9B97720C9D6}" srcOrd="3" destOrd="0" presId="urn:microsoft.com/office/officeart/2005/8/layout/hierarchy3"/>
    <dgm:cxn modelId="{8862E7D1-DEF6-4C33-B042-A75477CDD378}" type="presParOf" srcId="{52E02B17-3F8B-4462-AFD2-86AE1D74F53C}" destId="{C1C2821A-D29B-467F-B182-991FA2D889B2}" srcOrd="4" destOrd="0" presId="urn:microsoft.com/office/officeart/2005/8/layout/hierarchy3"/>
    <dgm:cxn modelId="{53534D0E-DD9A-4C24-9BE1-96E4F9486D14}" type="presParOf" srcId="{52E02B17-3F8B-4462-AFD2-86AE1D74F53C}" destId="{E0695F11-20EA-4496-9CD4-F61602C3017D}" srcOrd="5" destOrd="0" presId="urn:microsoft.com/office/officeart/2005/8/layout/hierarchy3"/>
    <dgm:cxn modelId="{D0BF6F38-75A7-44E0-9E13-7B6DBDD956D9}" type="presParOf" srcId="{B49D0C06-4634-44F4-B5A8-FCAACB9F9CC7}" destId="{5F11A76B-9890-4F13-9971-90194A25CA7E}" srcOrd="1" destOrd="0" presId="urn:microsoft.com/office/officeart/2005/8/layout/hierarchy3"/>
    <dgm:cxn modelId="{65A9471D-ECD1-45FA-9FF5-7B6CAF2956AD}" type="presParOf" srcId="{5F11A76B-9890-4F13-9971-90194A25CA7E}" destId="{A538FC2D-2A9B-4F73-9946-8C91D83AA08A}" srcOrd="0" destOrd="0" presId="urn:microsoft.com/office/officeart/2005/8/layout/hierarchy3"/>
    <dgm:cxn modelId="{A66809CB-B9BF-4CFF-A912-6077E5939487}" type="presParOf" srcId="{A538FC2D-2A9B-4F73-9946-8C91D83AA08A}" destId="{97B7244F-05B0-467C-9E20-1528005DD5AF}" srcOrd="0" destOrd="0" presId="urn:microsoft.com/office/officeart/2005/8/layout/hierarchy3"/>
    <dgm:cxn modelId="{E214BE93-B170-4903-95E8-AACB1088A4B1}" type="presParOf" srcId="{A538FC2D-2A9B-4F73-9946-8C91D83AA08A}" destId="{0ACF215B-753C-4352-AC26-AF98DDA1C221}" srcOrd="1" destOrd="0" presId="urn:microsoft.com/office/officeart/2005/8/layout/hierarchy3"/>
    <dgm:cxn modelId="{B1E505ED-9388-4F67-A00A-7BF64D250F01}" type="presParOf" srcId="{5F11A76B-9890-4F13-9971-90194A25CA7E}" destId="{A5E50EFF-D8D1-4937-BC4B-59F70F9F16E9}" srcOrd="1" destOrd="0" presId="urn:microsoft.com/office/officeart/2005/8/layout/hierarchy3"/>
    <dgm:cxn modelId="{F31E1D50-9687-4095-A6F8-5BF59E7C1447}" type="presParOf" srcId="{A5E50EFF-D8D1-4937-BC4B-59F70F9F16E9}" destId="{322B4164-CEEF-4399-884B-FE062592A96A}" srcOrd="0" destOrd="0" presId="urn:microsoft.com/office/officeart/2005/8/layout/hierarchy3"/>
    <dgm:cxn modelId="{8537BF7E-BE84-43A8-8BDB-E4EF3973CA9F}" type="presParOf" srcId="{A5E50EFF-D8D1-4937-BC4B-59F70F9F16E9}" destId="{0E23993E-A953-49D4-BB8F-01F28F88A407}" srcOrd="1" destOrd="0" presId="urn:microsoft.com/office/officeart/2005/8/layout/hierarchy3"/>
    <dgm:cxn modelId="{8FBA879A-F1BD-4123-BED5-20FD0103BD6A}" type="presParOf" srcId="{A5E50EFF-D8D1-4937-BC4B-59F70F9F16E9}" destId="{E0DFB6D0-8909-4D30-B454-6F50EEE3D085}" srcOrd="2" destOrd="0" presId="urn:microsoft.com/office/officeart/2005/8/layout/hierarchy3"/>
    <dgm:cxn modelId="{52F20211-9D59-47DB-B3D6-26A2C24EFA1D}" type="presParOf" srcId="{A5E50EFF-D8D1-4937-BC4B-59F70F9F16E9}" destId="{6D10ED65-833E-4D44-A1CB-F0DCEE76AE1F}" srcOrd="3" destOrd="0" presId="urn:microsoft.com/office/officeart/2005/8/layout/hierarchy3"/>
    <dgm:cxn modelId="{5386E823-DB7B-435E-9E10-83CED83C72E3}" type="presParOf" srcId="{B49D0C06-4634-44F4-B5A8-FCAACB9F9CC7}" destId="{FE3AA47E-4C2C-49CF-A310-012CFC798805}" srcOrd="2" destOrd="0" presId="urn:microsoft.com/office/officeart/2005/8/layout/hierarchy3"/>
    <dgm:cxn modelId="{214383ED-0D20-4D56-BB7D-97A3E6B6D5D5}" type="presParOf" srcId="{FE3AA47E-4C2C-49CF-A310-012CFC798805}" destId="{4981B330-2071-4F09-8B26-04BE9084831D}" srcOrd="0" destOrd="0" presId="urn:microsoft.com/office/officeart/2005/8/layout/hierarchy3"/>
    <dgm:cxn modelId="{54A5DAB7-9CDB-457A-8151-B9BFBD366F59}" type="presParOf" srcId="{4981B330-2071-4F09-8B26-04BE9084831D}" destId="{2DE2E507-E6E8-4425-BC14-3C8C6317FF56}" srcOrd="0" destOrd="0" presId="urn:microsoft.com/office/officeart/2005/8/layout/hierarchy3"/>
    <dgm:cxn modelId="{551BDD0A-BACC-44A1-ADBE-9148BC4CAFC4}" type="presParOf" srcId="{4981B330-2071-4F09-8B26-04BE9084831D}" destId="{3444345F-BD06-4B2A-A9AC-CD5FD54ACA85}" srcOrd="1" destOrd="0" presId="urn:microsoft.com/office/officeart/2005/8/layout/hierarchy3"/>
    <dgm:cxn modelId="{28899B7C-F67C-4031-8578-C9CA2E32B93B}" type="presParOf" srcId="{FE3AA47E-4C2C-49CF-A310-012CFC798805}" destId="{43EE79D2-0625-41B9-AF74-C81A4996C3BC}" srcOrd="1" destOrd="0" presId="urn:microsoft.com/office/officeart/2005/8/layout/hierarchy3"/>
    <dgm:cxn modelId="{ADEAB8AC-04A2-442A-A52F-FB678B6AC3AC}" type="presParOf" srcId="{43EE79D2-0625-41B9-AF74-C81A4996C3BC}" destId="{C2820E45-D458-4DD4-A564-3A22FD6B5C0B}" srcOrd="0" destOrd="0" presId="urn:microsoft.com/office/officeart/2005/8/layout/hierarchy3"/>
    <dgm:cxn modelId="{B4F7D548-9AAB-4BDC-B421-9A15DC22943B}" type="presParOf" srcId="{43EE79D2-0625-41B9-AF74-C81A4996C3BC}" destId="{9970FCB8-99FE-4DF7-998D-585CA93A3099}" srcOrd="1" destOrd="0" presId="urn:microsoft.com/office/officeart/2005/8/layout/hierarchy3"/>
    <dgm:cxn modelId="{8F5AB27D-2013-4344-B62A-7633C07F309D}" type="presParOf" srcId="{43EE79D2-0625-41B9-AF74-C81A4996C3BC}" destId="{EA04DB5E-9DBF-41B6-B65A-3BC406CCCDA2}" srcOrd="2" destOrd="0" presId="urn:microsoft.com/office/officeart/2005/8/layout/hierarchy3"/>
    <dgm:cxn modelId="{FD8DC2F8-5DB6-4999-9B72-39609062C610}" type="presParOf" srcId="{43EE79D2-0625-41B9-AF74-C81A4996C3BC}" destId="{BC938DEB-42B2-4375-B004-E8308D987A61}" srcOrd="3" destOrd="0" presId="urn:microsoft.com/office/officeart/2005/8/layout/hierarchy3"/>
    <dgm:cxn modelId="{1B8B98A2-85D7-47E5-A35E-7F434CA4506F}" type="presParOf" srcId="{43EE79D2-0625-41B9-AF74-C81A4996C3BC}" destId="{70335C6F-211F-4369-8578-86BBDCF77840}" srcOrd="4" destOrd="0" presId="urn:microsoft.com/office/officeart/2005/8/layout/hierarchy3"/>
    <dgm:cxn modelId="{D06ABA90-42BF-4301-AB6D-4BBCB5867FEB}" type="presParOf" srcId="{43EE79D2-0625-41B9-AF74-C81A4996C3BC}" destId="{F90F7496-2487-44FE-A355-ABAEFD1335ED}" srcOrd="5" destOrd="0" presId="urn:microsoft.com/office/officeart/2005/8/layout/hierarchy3"/>
    <dgm:cxn modelId="{1DCBE946-4EE6-4C43-A9E9-BBF3BC3D584D}" type="presParOf" srcId="{43EE79D2-0625-41B9-AF74-C81A4996C3BC}" destId="{EAC86385-041D-498B-B06A-6C731C020D7B}" srcOrd="6" destOrd="0" presId="urn:microsoft.com/office/officeart/2005/8/layout/hierarchy3"/>
    <dgm:cxn modelId="{D016CF87-C391-4763-ADB3-18A681E8E1B3}" type="presParOf" srcId="{43EE79D2-0625-41B9-AF74-C81A4996C3BC}" destId="{670C7E51-B01D-4837-A9EF-12C3729B041D}" srcOrd="7" destOrd="0" presId="urn:microsoft.com/office/officeart/2005/8/layout/hierarchy3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ES" sz="1600" b="1" dirty="0" smtClean="0"/>
            <a:t>OBJETIVO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TAMAÑO DE LOTE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800" dirty="0" smtClean="0"/>
            <a:t>&lt;5000 unidades</a:t>
          </a:r>
          <a:endParaRPr lang="es-ES" sz="18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A50323A1-A073-479A-9A82-6279E047927F}">
      <dgm:prSet phldrT="[Texto]" custT="1"/>
      <dgm:spPr/>
      <dgm:t>
        <a:bodyPr/>
        <a:lstStyle/>
        <a:p>
          <a:r>
            <a:rPr lang="es-MX" sz="1600" dirty="0" smtClean="0"/>
            <a:t>CRECIMIENTO</a:t>
          </a:r>
          <a:endParaRPr lang="es-ES" sz="1600" dirty="0"/>
        </a:p>
      </dgm:t>
    </dgm:pt>
    <dgm:pt modelId="{A6C9A8AC-F12F-411C-9EA9-ABA118BF0040}" type="parTrans" cxnId="{B1434E67-7E9F-482A-B0A2-29A669487915}">
      <dgm:prSet/>
      <dgm:spPr/>
      <dgm:t>
        <a:bodyPr/>
        <a:lstStyle/>
        <a:p>
          <a:endParaRPr lang="es-ES" sz="1600"/>
        </a:p>
      </dgm:t>
    </dgm:pt>
    <dgm:pt modelId="{9614C0BB-76C1-4C3C-AF97-96D0428CF87C}" type="sibTrans" cxnId="{B1434E67-7E9F-482A-B0A2-29A669487915}">
      <dgm:prSet/>
      <dgm:spPr/>
      <dgm:t>
        <a:bodyPr/>
        <a:lstStyle/>
        <a:p>
          <a:endParaRPr lang="es-ES" sz="1600"/>
        </a:p>
      </dgm:t>
    </dgm:pt>
    <dgm:pt modelId="{7CD992F0-EA99-4FDA-A65D-17510C5AD1B2}">
      <dgm:prSet phldrT="[Texto]" custT="1"/>
      <dgm:spPr/>
      <dgm:t>
        <a:bodyPr/>
        <a:lstStyle/>
        <a:p>
          <a:r>
            <a:rPr lang="es-MX" sz="1600" dirty="0" smtClean="0"/>
            <a:t>Cero (0) unidades</a:t>
          </a:r>
        </a:p>
      </dgm:t>
    </dgm:pt>
    <dgm:pt modelId="{C5212337-D6BC-40DA-A0B0-974446CADEC3}" type="parTrans" cxnId="{14A84F4C-4118-4C6A-96C3-E32DB740EB58}">
      <dgm:prSet/>
      <dgm:spPr/>
      <dgm:t>
        <a:bodyPr/>
        <a:lstStyle/>
        <a:p>
          <a:endParaRPr lang="es-ES" sz="1600"/>
        </a:p>
      </dgm:t>
    </dgm:pt>
    <dgm:pt modelId="{78902E42-F4A1-46AA-A440-97120FC6A582}" type="sibTrans" cxnId="{14A84F4C-4118-4C6A-96C3-E32DB740EB58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Cero (0) crecimiento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38EE6A-6808-49B5-860A-967B3C1019E4}">
      <dgm:prSet custT="1"/>
      <dgm:spPr/>
      <dgm:t>
        <a:bodyPr/>
        <a:lstStyle/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&gt;5000 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6B825-B446-41F0-AFD4-F23F7756EE2C}" type="parTrans" cxnId="{0AC1029A-1360-4A69-B7A9-19972F3C0CB1}">
      <dgm:prSet/>
      <dgm:spPr/>
      <dgm:t>
        <a:bodyPr/>
        <a:lstStyle/>
        <a:p>
          <a:endParaRPr lang="es-ES"/>
        </a:p>
      </dgm:t>
    </dgm:pt>
    <dgm:pt modelId="{4840D2CB-5BB7-4FE3-A839-91087D0F5543}" type="sibTrans" cxnId="{0AC1029A-1360-4A69-B7A9-19972F3C0CB1}">
      <dgm:prSet/>
      <dgm:spPr/>
      <dgm:t>
        <a:bodyPr/>
        <a:lstStyle/>
        <a:p>
          <a:endParaRPr lang="es-ES"/>
        </a:p>
      </dgm:t>
    </dgm:pt>
    <dgm:pt modelId="{C78EE7DE-3811-4469-8F22-0527C0FA6D41}">
      <dgm:prSet phldrT="[Texto]" custT="1"/>
      <dgm:spPr/>
      <dgm:t>
        <a:bodyPr/>
        <a:lstStyle/>
        <a:p>
          <a:r>
            <a:rPr lang="es-MX" sz="1600" dirty="0" smtClean="0"/>
            <a:t>Conciliar unidades incubadas vs llenadas</a:t>
          </a:r>
        </a:p>
      </dgm:t>
    </dgm:pt>
    <dgm:pt modelId="{BBFEFF9D-AECF-47CA-B9A4-91B148C79EC9}" type="parTrans" cxnId="{D2B9F1CC-C1DC-4A40-BC87-80E017410077}">
      <dgm:prSet/>
      <dgm:spPr/>
      <dgm:t>
        <a:bodyPr/>
        <a:lstStyle/>
        <a:p>
          <a:endParaRPr lang="es-ES"/>
        </a:p>
      </dgm:t>
    </dgm:pt>
    <dgm:pt modelId="{0E28DBB4-BDE9-4535-BEAB-E3E1720621A1}" type="sibTrans" cxnId="{D2B9F1CC-C1DC-4A40-BC87-80E017410077}">
      <dgm:prSet/>
      <dgm:spPr/>
      <dgm:t>
        <a:bodyPr/>
        <a:lstStyle/>
        <a:p>
          <a:endParaRPr lang="es-ES"/>
        </a:p>
      </dgm:t>
    </dgm:pt>
    <dgm:pt modelId="{F6A9F5B1-6EA8-4550-BCE8-8CE5906B4FBF}">
      <dgm:prSet phldrT="[Texto]" custT="1"/>
      <dgm:spPr/>
      <dgm:t>
        <a:bodyPr/>
        <a:lstStyle/>
        <a:p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rPr>
            <a:t>Tolerancia según tamaños de lote</a:t>
          </a:r>
          <a:endParaRPr lang="es-ES" sz="1600" dirty="0"/>
        </a:p>
      </dgm:t>
    </dgm:pt>
    <dgm:pt modelId="{3751356D-1D5E-4B26-AD32-2B708B817B92}" type="parTrans" cxnId="{B1EADF3E-949B-4AC3-B470-D720797EDDF1}">
      <dgm:prSet/>
      <dgm:spPr/>
      <dgm:t>
        <a:bodyPr/>
        <a:lstStyle/>
        <a:p>
          <a:endParaRPr lang="es-ES"/>
        </a:p>
      </dgm:t>
    </dgm:pt>
    <dgm:pt modelId="{13FD4645-4F10-4985-A041-A18D16F96F67}" type="sibTrans" cxnId="{B1EADF3E-949B-4AC3-B470-D720797EDDF1}">
      <dgm:prSet/>
      <dgm:spPr/>
      <dgm:t>
        <a:bodyPr/>
        <a:lstStyle/>
        <a:p>
          <a:endParaRPr lang="es-ES"/>
        </a:p>
      </dgm:t>
    </dgm:pt>
    <dgm:pt modelId="{0EB8798D-FBB2-4D78-9BCC-2B45014148E1}">
      <dgm:prSet phldrT="[Texto]" custT="1"/>
      <dgm:spPr/>
      <dgm:t>
        <a:bodyPr/>
        <a:lstStyle/>
        <a:p>
          <a:r>
            <a:rPr lang="es-MX" sz="1600" dirty="0" smtClean="0"/>
            <a:t>1 unidad a investigar</a:t>
          </a:r>
        </a:p>
        <a:p>
          <a:r>
            <a:rPr lang="es-MX" sz="1600" dirty="0" smtClean="0"/>
            <a:t>2 unidades rechazo</a:t>
          </a:r>
        </a:p>
      </dgm:t>
    </dgm:pt>
    <dgm:pt modelId="{F84B420F-3016-4278-8DF6-BED08421C67E}" type="parTrans" cxnId="{9AF6A868-2B38-4E55-B505-6262E0DBA379}">
      <dgm:prSet/>
      <dgm:spPr/>
      <dgm:t>
        <a:bodyPr/>
        <a:lstStyle/>
        <a:p>
          <a:endParaRPr lang="es-ES"/>
        </a:p>
      </dgm:t>
    </dgm:pt>
    <dgm:pt modelId="{6CACDAE6-8F95-4FD7-BCF9-296078B1D9B0}" type="sibTrans" cxnId="{9AF6A868-2B38-4E55-B505-6262E0DBA379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3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3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7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7" custScaleX="199088" custScaleY="132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BB0D-C9C6-4436-B339-E51C149C7067}" type="pres">
      <dgm:prSet presAssocID="{3751356D-1D5E-4B26-AD32-2B708B817B92}" presName="Name13" presStyleLbl="parChTrans1D2" presStyleIdx="1" presStyleCnt="7"/>
      <dgm:spPr/>
      <dgm:t>
        <a:bodyPr/>
        <a:lstStyle/>
        <a:p>
          <a:endParaRPr lang="es-ES"/>
        </a:p>
      </dgm:t>
    </dgm:pt>
    <dgm:pt modelId="{7C003803-0F54-47CC-9BCC-E9B97720C9D6}" type="pres">
      <dgm:prSet presAssocID="{F6A9F5B1-6EA8-4550-BCE8-8CE5906B4FBF}" presName="childText" presStyleLbl="bgAcc1" presStyleIdx="1" presStyleCnt="7" custScaleX="192160" custScaleY="130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3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3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2" presStyleCnt="7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2" presStyleCnt="7" custScaleX="206012" custScaleY="178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FB6D0-8909-4D30-B454-6F50EEE3D085}" type="pres">
      <dgm:prSet presAssocID="{EDA6B825-B446-41F0-AFD4-F23F7756EE2C}" presName="Name13" presStyleLbl="parChTrans1D2" presStyleIdx="3" presStyleCnt="7"/>
      <dgm:spPr/>
      <dgm:t>
        <a:bodyPr/>
        <a:lstStyle/>
        <a:p>
          <a:endParaRPr lang="es-ES"/>
        </a:p>
      </dgm:t>
    </dgm:pt>
    <dgm:pt modelId="{6D10ED65-833E-4D44-A1CB-F0DCEE76AE1F}" type="pres">
      <dgm:prSet presAssocID="{B438EE6A-6808-49B5-860A-967B3C1019E4}" presName="childText" presStyleLbl="bgAcc1" presStyleIdx="3" presStyleCnt="7" custScaleX="202780" custScaleY="200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AA47E-4C2C-49CF-A310-012CFC798805}" type="pres">
      <dgm:prSet presAssocID="{A50323A1-A073-479A-9A82-6279E047927F}" presName="root" presStyleCnt="0"/>
      <dgm:spPr/>
    </dgm:pt>
    <dgm:pt modelId="{4981B330-2071-4F09-8B26-04BE9084831D}" type="pres">
      <dgm:prSet presAssocID="{A50323A1-A073-479A-9A82-6279E047927F}" presName="rootComposite" presStyleCnt="0"/>
      <dgm:spPr/>
    </dgm:pt>
    <dgm:pt modelId="{2DE2E507-E6E8-4425-BC14-3C8C6317FF56}" type="pres">
      <dgm:prSet presAssocID="{A50323A1-A073-479A-9A82-6279E047927F}" presName="rootText" presStyleLbl="node1" presStyleIdx="2" presStyleCnt="3" custScaleX="202536"/>
      <dgm:spPr/>
      <dgm:t>
        <a:bodyPr/>
        <a:lstStyle/>
        <a:p>
          <a:endParaRPr lang="es-ES"/>
        </a:p>
      </dgm:t>
    </dgm:pt>
    <dgm:pt modelId="{3444345F-BD06-4B2A-A9AC-CD5FD54ACA85}" type="pres">
      <dgm:prSet presAssocID="{A50323A1-A073-479A-9A82-6279E047927F}" presName="rootConnector" presStyleLbl="node1" presStyleIdx="2" presStyleCnt="3"/>
      <dgm:spPr/>
      <dgm:t>
        <a:bodyPr/>
        <a:lstStyle/>
        <a:p>
          <a:endParaRPr lang="es-ES"/>
        </a:p>
      </dgm:t>
    </dgm:pt>
    <dgm:pt modelId="{43EE79D2-0625-41B9-AF74-C81A4996C3BC}" type="pres">
      <dgm:prSet presAssocID="{A50323A1-A073-479A-9A82-6279E047927F}" presName="childShape" presStyleCnt="0"/>
      <dgm:spPr/>
    </dgm:pt>
    <dgm:pt modelId="{C2820E45-D458-4DD4-A564-3A22FD6B5C0B}" type="pres">
      <dgm:prSet presAssocID="{C5212337-D6BC-40DA-A0B0-974446CADEC3}" presName="Name13" presStyleLbl="parChTrans1D2" presStyleIdx="4" presStyleCnt="7"/>
      <dgm:spPr/>
      <dgm:t>
        <a:bodyPr/>
        <a:lstStyle/>
        <a:p>
          <a:endParaRPr lang="es-ES"/>
        </a:p>
      </dgm:t>
    </dgm:pt>
    <dgm:pt modelId="{9970FCB8-99FE-4DF7-998D-585CA93A3099}" type="pres">
      <dgm:prSet presAssocID="{7CD992F0-EA99-4FDA-A65D-17510C5AD1B2}" presName="childText" presStyleLbl="bgAcc1" presStyleIdx="4" presStyleCnt="7" custScaleX="223628" custScaleY="132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4DB5E-9DBF-41B6-B65A-3BC406CCCDA2}" type="pres">
      <dgm:prSet presAssocID="{F84B420F-3016-4278-8DF6-BED08421C67E}" presName="Name13" presStyleLbl="parChTrans1D2" presStyleIdx="5" presStyleCnt="7"/>
      <dgm:spPr/>
      <dgm:t>
        <a:bodyPr/>
        <a:lstStyle/>
        <a:p>
          <a:endParaRPr lang="es-ES"/>
        </a:p>
      </dgm:t>
    </dgm:pt>
    <dgm:pt modelId="{BC938DEB-42B2-4375-B004-E8308D987A61}" type="pres">
      <dgm:prSet presAssocID="{0EB8798D-FBB2-4D78-9BCC-2B45014148E1}" presName="childText" presStyleLbl="bgAcc1" presStyleIdx="5" presStyleCnt="7" custScaleX="227200" custScaleY="128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35C6F-211F-4369-8578-86BBDCF77840}" type="pres">
      <dgm:prSet presAssocID="{BBFEFF9D-AECF-47CA-B9A4-91B148C79EC9}" presName="Name13" presStyleLbl="parChTrans1D2" presStyleIdx="6" presStyleCnt="7"/>
      <dgm:spPr/>
      <dgm:t>
        <a:bodyPr/>
        <a:lstStyle/>
        <a:p>
          <a:endParaRPr lang="es-ES"/>
        </a:p>
      </dgm:t>
    </dgm:pt>
    <dgm:pt modelId="{F90F7496-2487-44FE-A355-ABAEFD1335ED}" type="pres">
      <dgm:prSet presAssocID="{C78EE7DE-3811-4469-8F22-0527C0FA6D41}" presName="childText" presStyleLbl="bgAcc1" presStyleIdx="6" presStyleCnt="7" custScaleX="221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BF95BA-EB11-4B7E-B81F-814D625E5E94}" type="presOf" srcId="{C5212337-D6BC-40DA-A0B0-974446CADEC3}" destId="{C2820E45-D458-4DD4-A564-3A22FD6B5C0B}" srcOrd="0" destOrd="0" presId="urn:microsoft.com/office/officeart/2005/8/layout/hierarchy3"/>
    <dgm:cxn modelId="{86951DEA-70A0-4EBF-A8CA-6D238A334560}" type="presOf" srcId="{3751356D-1D5E-4B26-AD32-2B708B817B92}" destId="{F398BB0D-C9C6-4436-B339-E51C149C7067}" srcOrd="0" destOrd="0" presId="urn:microsoft.com/office/officeart/2005/8/layout/hierarchy3"/>
    <dgm:cxn modelId="{385D4F51-007E-4004-B3F2-034E0C300F6A}" type="presOf" srcId="{ECD73939-D934-4BED-ABDE-79415C654D19}" destId="{6E4D0C46-1ABC-44E7-8C8D-B0463113ADAA}" srcOrd="0" destOrd="0" presId="urn:microsoft.com/office/officeart/2005/8/layout/hierarchy3"/>
    <dgm:cxn modelId="{EAA9D5F3-295F-4393-8983-0391CE1AB093}" type="presOf" srcId="{A50323A1-A073-479A-9A82-6279E047927F}" destId="{3444345F-BD06-4B2A-A9AC-CD5FD54ACA85}" srcOrd="1" destOrd="0" presId="urn:microsoft.com/office/officeart/2005/8/layout/hierarchy3"/>
    <dgm:cxn modelId="{B33B6BC5-D7EF-4205-9A2C-EF2B9078A93F}" type="presOf" srcId="{F84B420F-3016-4278-8DF6-BED08421C67E}" destId="{EA04DB5E-9DBF-41B6-B65A-3BC406CCCDA2}" srcOrd="0" destOrd="0" presId="urn:microsoft.com/office/officeart/2005/8/layout/hierarchy3"/>
    <dgm:cxn modelId="{14A84F4C-4118-4C6A-96C3-E32DB740EB58}" srcId="{A50323A1-A073-479A-9A82-6279E047927F}" destId="{7CD992F0-EA99-4FDA-A65D-17510C5AD1B2}" srcOrd="0" destOrd="0" parTransId="{C5212337-D6BC-40DA-A0B0-974446CADEC3}" sibTransId="{78902E42-F4A1-46AA-A440-97120FC6A582}"/>
    <dgm:cxn modelId="{63AE4A40-E19A-4F75-9894-C7130BCCE3DA}" type="presOf" srcId="{7CD992F0-EA99-4FDA-A65D-17510C5AD1B2}" destId="{9970FCB8-99FE-4DF7-998D-585CA93A3099}" srcOrd="0" destOrd="0" presId="urn:microsoft.com/office/officeart/2005/8/layout/hierarchy3"/>
    <dgm:cxn modelId="{69591C6D-60D4-44B0-97CD-E2FFC498BE31}" type="presOf" srcId="{E490C9DD-D472-4ADB-BE06-BBAD5CBEF180}" destId="{322B4164-CEEF-4399-884B-FE062592A96A}" srcOrd="0" destOrd="0" presId="urn:microsoft.com/office/officeart/2005/8/layout/hierarchy3"/>
    <dgm:cxn modelId="{2771FD97-D508-4A0B-BDF0-BDCD87C94575}" type="presOf" srcId="{0EB8798D-FBB2-4D78-9BCC-2B45014148E1}" destId="{BC938DEB-42B2-4375-B004-E8308D987A61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A976ADBC-8113-460E-88CC-EC9F84AE85FB}" type="presOf" srcId="{ECD73939-D934-4BED-ABDE-79415C654D19}" destId="{318AA842-A5A1-466B-B48B-6F16E439ACD5}" srcOrd="1" destOrd="0" presId="urn:microsoft.com/office/officeart/2005/8/layout/hierarchy3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B1EADF3E-949B-4AC3-B470-D720797EDDF1}" srcId="{ECD73939-D934-4BED-ABDE-79415C654D19}" destId="{F6A9F5B1-6EA8-4550-BCE8-8CE5906B4FBF}" srcOrd="1" destOrd="0" parTransId="{3751356D-1D5E-4B26-AD32-2B708B817B92}" sibTransId="{13FD4645-4F10-4985-A041-A18D16F96F67}"/>
    <dgm:cxn modelId="{810C6FDA-9B60-4B83-9C89-36CE3085FA60}" type="presOf" srcId="{79F5AFE5-7719-4F09-BD10-7DB1C3558A0F}" destId="{0E23993E-A953-49D4-BB8F-01F28F88A407}" srcOrd="0" destOrd="0" presId="urn:microsoft.com/office/officeart/2005/8/layout/hierarchy3"/>
    <dgm:cxn modelId="{8035DE2C-4DE4-4789-BF6A-B102BF5265BF}" type="presOf" srcId="{BBFEFF9D-AECF-47CA-B9A4-91B148C79EC9}" destId="{70335C6F-211F-4369-8578-86BBDCF77840}" srcOrd="0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9AF6A868-2B38-4E55-B505-6262E0DBA379}" srcId="{A50323A1-A073-479A-9A82-6279E047927F}" destId="{0EB8798D-FBB2-4D78-9BCC-2B45014148E1}" srcOrd="1" destOrd="0" parTransId="{F84B420F-3016-4278-8DF6-BED08421C67E}" sibTransId="{6CACDAE6-8F95-4FD7-BCF9-296078B1D9B0}"/>
    <dgm:cxn modelId="{835D688D-81B3-483B-9D8A-193C04B622C2}" type="presOf" srcId="{590E25E5-D249-4D6F-AAE1-2EC03B6C2B1E}" destId="{0ACF215B-753C-4352-AC26-AF98DDA1C221}" srcOrd="1" destOrd="0" presId="urn:microsoft.com/office/officeart/2005/8/layout/hierarchy3"/>
    <dgm:cxn modelId="{9FEAEAAD-C70A-4965-89F4-33FF7AAA68CC}" type="presOf" srcId="{F6A9F5B1-6EA8-4550-BCE8-8CE5906B4FBF}" destId="{7C003803-0F54-47CC-9BCC-E9B97720C9D6}" srcOrd="0" destOrd="0" presId="urn:microsoft.com/office/officeart/2005/8/layout/hierarchy3"/>
    <dgm:cxn modelId="{0AC1029A-1360-4A69-B7A9-19972F3C0CB1}" srcId="{590E25E5-D249-4D6F-AAE1-2EC03B6C2B1E}" destId="{B438EE6A-6808-49B5-860A-967B3C1019E4}" srcOrd="1" destOrd="0" parTransId="{EDA6B825-B446-41F0-AFD4-F23F7756EE2C}" sibTransId="{4840D2CB-5BB7-4FE3-A839-91087D0F5543}"/>
    <dgm:cxn modelId="{18DD03B3-BB7E-446B-A0EC-FC28D00C5DB1}" type="presOf" srcId="{B8F9CAB6-CC08-4D6C-8EF0-1408A5D6EAE2}" destId="{B49D0C06-4634-44F4-B5A8-FCAACB9F9CC7}" srcOrd="0" destOrd="0" presId="urn:microsoft.com/office/officeart/2005/8/layout/hierarchy3"/>
    <dgm:cxn modelId="{71DF441B-C958-452D-98E8-6A32F7804643}" type="presOf" srcId="{A50323A1-A073-479A-9A82-6279E047927F}" destId="{2DE2E507-E6E8-4425-BC14-3C8C6317FF56}" srcOrd="0" destOrd="0" presId="urn:microsoft.com/office/officeart/2005/8/layout/hierarchy3"/>
    <dgm:cxn modelId="{D2B9F1CC-C1DC-4A40-BC87-80E017410077}" srcId="{A50323A1-A073-479A-9A82-6279E047927F}" destId="{C78EE7DE-3811-4469-8F22-0527C0FA6D41}" srcOrd="2" destOrd="0" parTransId="{BBFEFF9D-AECF-47CA-B9A4-91B148C79EC9}" sibTransId="{0E28DBB4-BDE9-4535-BEAB-E3E1720621A1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16589E2C-6E07-4483-8CE2-6029F7A5255E}" type="presOf" srcId="{C78EE7DE-3811-4469-8F22-0527C0FA6D41}" destId="{F90F7496-2487-44FE-A355-ABAEFD1335ED}" srcOrd="0" destOrd="0" presId="urn:microsoft.com/office/officeart/2005/8/layout/hierarchy3"/>
    <dgm:cxn modelId="{05B4947D-9360-4317-AE4A-89A8ED5B77BA}" type="presOf" srcId="{58BA22A5-F589-4DA5-9729-091FE3271CE6}" destId="{BC4215A3-F226-4277-8318-66401F254CC4}" srcOrd="0" destOrd="0" presId="urn:microsoft.com/office/officeart/2005/8/layout/hierarchy3"/>
    <dgm:cxn modelId="{B1434E67-7E9F-482A-B0A2-29A669487915}" srcId="{B8F9CAB6-CC08-4D6C-8EF0-1408A5D6EAE2}" destId="{A50323A1-A073-479A-9A82-6279E047927F}" srcOrd="2" destOrd="0" parTransId="{A6C9A8AC-F12F-411C-9EA9-ABA118BF0040}" sibTransId="{9614C0BB-76C1-4C3C-AF97-96D0428CF87C}"/>
    <dgm:cxn modelId="{1CB14433-2112-40DA-8C28-CC625BF7ACE7}" type="presOf" srcId="{590E25E5-D249-4D6F-AAE1-2EC03B6C2B1E}" destId="{97B7244F-05B0-467C-9E20-1528005DD5AF}" srcOrd="0" destOrd="0" presId="urn:microsoft.com/office/officeart/2005/8/layout/hierarchy3"/>
    <dgm:cxn modelId="{088EB8AA-1A6D-48B7-9D81-1BE8157ED5C0}" type="presOf" srcId="{FBE85EDE-E076-4980-950D-E54DCB21FE4B}" destId="{18C49478-7F4F-44FB-9D43-87CE5AF1AE7E}" srcOrd="0" destOrd="0" presId="urn:microsoft.com/office/officeart/2005/8/layout/hierarchy3"/>
    <dgm:cxn modelId="{04D08AEB-A7BF-47E5-90F9-A61E0B79C83D}" type="presOf" srcId="{B438EE6A-6808-49B5-860A-967B3C1019E4}" destId="{6D10ED65-833E-4D44-A1CB-F0DCEE76AE1F}" srcOrd="0" destOrd="0" presId="urn:microsoft.com/office/officeart/2005/8/layout/hierarchy3"/>
    <dgm:cxn modelId="{9F95E10A-6155-4004-B30C-AF7D834CE5E1}" type="presOf" srcId="{EDA6B825-B446-41F0-AFD4-F23F7756EE2C}" destId="{E0DFB6D0-8909-4D30-B454-6F50EEE3D085}" srcOrd="0" destOrd="0" presId="urn:microsoft.com/office/officeart/2005/8/layout/hierarchy3"/>
    <dgm:cxn modelId="{801F1BF2-A578-4DE4-8865-381726E4996C}" type="presParOf" srcId="{B49D0C06-4634-44F4-B5A8-FCAACB9F9CC7}" destId="{72CAE694-C46F-4456-B650-16815BB488C2}" srcOrd="0" destOrd="0" presId="urn:microsoft.com/office/officeart/2005/8/layout/hierarchy3"/>
    <dgm:cxn modelId="{5F5F04C7-5E06-4B14-B928-41AF23AB2A9F}" type="presParOf" srcId="{72CAE694-C46F-4456-B650-16815BB488C2}" destId="{6D81F74F-91D3-484C-96B5-35995C167632}" srcOrd="0" destOrd="0" presId="urn:microsoft.com/office/officeart/2005/8/layout/hierarchy3"/>
    <dgm:cxn modelId="{12D96BEB-6EC7-4B3E-823F-B17F02F996F3}" type="presParOf" srcId="{6D81F74F-91D3-484C-96B5-35995C167632}" destId="{6E4D0C46-1ABC-44E7-8C8D-B0463113ADAA}" srcOrd="0" destOrd="0" presId="urn:microsoft.com/office/officeart/2005/8/layout/hierarchy3"/>
    <dgm:cxn modelId="{7B43B79D-C979-4899-81EE-B92A95004EB3}" type="presParOf" srcId="{6D81F74F-91D3-484C-96B5-35995C167632}" destId="{318AA842-A5A1-466B-B48B-6F16E439ACD5}" srcOrd="1" destOrd="0" presId="urn:microsoft.com/office/officeart/2005/8/layout/hierarchy3"/>
    <dgm:cxn modelId="{6C77B0AB-AAD7-4C3D-9EDF-F20164577FF2}" type="presParOf" srcId="{72CAE694-C46F-4456-B650-16815BB488C2}" destId="{52E02B17-3F8B-4462-AFD2-86AE1D74F53C}" srcOrd="1" destOrd="0" presId="urn:microsoft.com/office/officeart/2005/8/layout/hierarchy3"/>
    <dgm:cxn modelId="{156E8043-CA3F-488E-83DB-A06DD77F6A2A}" type="presParOf" srcId="{52E02B17-3F8B-4462-AFD2-86AE1D74F53C}" destId="{18C49478-7F4F-44FB-9D43-87CE5AF1AE7E}" srcOrd="0" destOrd="0" presId="urn:microsoft.com/office/officeart/2005/8/layout/hierarchy3"/>
    <dgm:cxn modelId="{0FFFDB36-696C-478F-ABC3-949F6635EC47}" type="presParOf" srcId="{52E02B17-3F8B-4462-AFD2-86AE1D74F53C}" destId="{BC4215A3-F226-4277-8318-66401F254CC4}" srcOrd="1" destOrd="0" presId="urn:microsoft.com/office/officeart/2005/8/layout/hierarchy3"/>
    <dgm:cxn modelId="{AC5D7FC1-4AF9-46AD-873D-67DA543E8FA6}" type="presParOf" srcId="{52E02B17-3F8B-4462-AFD2-86AE1D74F53C}" destId="{F398BB0D-C9C6-4436-B339-E51C149C7067}" srcOrd="2" destOrd="0" presId="urn:microsoft.com/office/officeart/2005/8/layout/hierarchy3"/>
    <dgm:cxn modelId="{C177CBE8-1AA2-464F-82E8-984A4FB865CB}" type="presParOf" srcId="{52E02B17-3F8B-4462-AFD2-86AE1D74F53C}" destId="{7C003803-0F54-47CC-9BCC-E9B97720C9D6}" srcOrd="3" destOrd="0" presId="urn:microsoft.com/office/officeart/2005/8/layout/hierarchy3"/>
    <dgm:cxn modelId="{075F812A-264E-474E-9149-9EBE46D99592}" type="presParOf" srcId="{B49D0C06-4634-44F4-B5A8-FCAACB9F9CC7}" destId="{5F11A76B-9890-4F13-9971-90194A25CA7E}" srcOrd="1" destOrd="0" presId="urn:microsoft.com/office/officeart/2005/8/layout/hierarchy3"/>
    <dgm:cxn modelId="{11C881ED-E129-4CFE-955C-FCB2AB5CB45F}" type="presParOf" srcId="{5F11A76B-9890-4F13-9971-90194A25CA7E}" destId="{A538FC2D-2A9B-4F73-9946-8C91D83AA08A}" srcOrd="0" destOrd="0" presId="urn:microsoft.com/office/officeart/2005/8/layout/hierarchy3"/>
    <dgm:cxn modelId="{0F9B10E4-341E-4219-ACDA-391AB8E445F9}" type="presParOf" srcId="{A538FC2D-2A9B-4F73-9946-8C91D83AA08A}" destId="{97B7244F-05B0-467C-9E20-1528005DD5AF}" srcOrd="0" destOrd="0" presId="urn:microsoft.com/office/officeart/2005/8/layout/hierarchy3"/>
    <dgm:cxn modelId="{B572CD4C-7DEB-43A4-9E08-C70C7BACF635}" type="presParOf" srcId="{A538FC2D-2A9B-4F73-9946-8C91D83AA08A}" destId="{0ACF215B-753C-4352-AC26-AF98DDA1C221}" srcOrd="1" destOrd="0" presId="urn:microsoft.com/office/officeart/2005/8/layout/hierarchy3"/>
    <dgm:cxn modelId="{45189456-D686-4995-8D97-9B49104A8661}" type="presParOf" srcId="{5F11A76B-9890-4F13-9971-90194A25CA7E}" destId="{A5E50EFF-D8D1-4937-BC4B-59F70F9F16E9}" srcOrd="1" destOrd="0" presId="urn:microsoft.com/office/officeart/2005/8/layout/hierarchy3"/>
    <dgm:cxn modelId="{E188A98F-8CB5-45E0-9E2A-C86887326E37}" type="presParOf" srcId="{A5E50EFF-D8D1-4937-BC4B-59F70F9F16E9}" destId="{322B4164-CEEF-4399-884B-FE062592A96A}" srcOrd="0" destOrd="0" presId="urn:microsoft.com/office/officeart/2005/8/layout/hierarchy3"/>
    <dgm:cxn modelId="{36821B11-C45C-4555-BB75-E74333EA4ABF}" type="presParOf" srcId="{A5E50EFF-D8D1-4937-BC4B-59F70F9F16E9}" destId="{0E23993E-A953-49D4-BB8F-01F28F88A407}" srcOrd="1" destOrd="0" presId="urn:microsoft.com/office/officeart/2005/8/layout/hierarchy3"/>
    <dgm:cxn modelId="{915276AE-F364-4FC4-B91A-EBC12B282C18}" type="presParOf" srcId="{A5E50EFF-D8D1-4937-BC4B-59F70F9F16E9}" destId="{E0DFB6D0-8909-4D30-B454-6F50EEE3D085}" srcOrd="2" destOrd="0" presId="urn:microsoft.com/office/officeart/2005/8/layout/hierarchy3"/>
    <dgm:cxn modelId="{923FEC6E-7F5D-4AEB-8D9A-9D793209BD86}" type="presParOf" srcId="{A5E50EFF-D8D1-4937-BC4B-59F70F9F16E9}" destId="{6D10ED65-833E-4D44-A1CB-F0DCEE76AE1F}" srcOrd="3" destOrd="0" presId="urn:microsoft.com/office/officeart/2005/8/layout/hierarchy3"/>
    <dgm:cxn modelId="{BCE6B421-03CA-40D7-9EF3-3184498885FD}" type="presParOf" srcId="{B49D0C06-4634-44F4-B5A8-FCAACB9F9CC7}" destId="{FE3AA47E-4C2C-49CF-A310-012CFC798805}" srcOrd="2" destOrd="0" presId="urn:microsoft.com/office/officeart/2005/8/layout/hierarchy3"/>
    <dgm:cxn modelId="{C5A0CA5A-5F28-4B7E-AB05-B4A5BAACA189}" type="presParOf" srcId="{FE3AA47E-4C2C-49CF-A310-012CFC798805}" destId="{4981B330-2071-4F09-8B26-04BE9084831D}" srcOrd="0" destOrd="0" presId="urn:microsoft.com/office/officeart/2005/8/layout/hierarchy3"/>
    <dgm:cxn modelId="{5C86F7FB-8186-434B-8DFF-BFAA6B868653}" type="presParOf" srcId="{4981B330-2071-4F09-8B26-04BE9084831D}" destId="{2DE2E507-E6E8-4425-BC14-3C8C6317FF56}" srcOrd="0" destOrd="0" presId="urn:microsoft.com/office/officeart/2005/8/layout/hierarchy3"/>
    <dgm:cxn modelId="{A0777770-8C86-4BA3-BCA9-8D66CE74F166}" type="presParOf" srcId="{4981B330-2071-4F09-8B26-04BE9084831D}" destId="{3444345F-BD06-4B2A-A9AC-CD5FD54ACA85}" srcOrd="1" destOrd="0" presId="urn:microsoft.com/office/officeart/2005/8/layout/hierarchy3"/>
    <dgm:cxn modelId="{E96CDF52-B7BC-4BC4-B839-A07199568614}" type="presParOf" srcId="{FE3AA47E-4C2C-49CF-A310-012CFC798805}" destId="{43EE79D2-0625-41B9-AF74-C81A4996C3BC}" srcOrd="1" destOrd="0" presId="urn:microsoft.com/office/officeart/2005/8/layout/hierarchy3"/>
    <dgm:cxn modelId="{FFC123AE-5908-4A79-BBD3-464A2969D7DE}" type="presParOf" srcId="{43EE79D2-0625-41B9-AF74-C81A4996C3BC}" destId="{C2820E45-D458-4DD4-A564-3A22FD6B5C0B}" srcOrd="0" destOrd="0" presId="urn:microsoft.com/office/officeart/2005/8/layout/hierarchy3"/>
    <dgm:cxn modelId="{39CBED28-5766-4786-83AD-10CBA0245063}" type="presParOf" srcId="{43EE79D2-0625-41B9-AF74-C81A4996C3BC}" destId="{9970FCB8-99FE-4DF7-998D-585CA93A3099}" srcOrd="1" destOrd="0" presId="urn:microsoft.com/office/officeart/2005/8/layout/hierarchy3"/>
    <dgm:cxn modelId="{8DA5E25F-B85D-4C11-86DE-683F5C86177D}" type="presParOf" srcId="{43EE79D2-0625-41B9-AF74-C81A4996C3BC}" destId="{EA04DB5E-9DBF-41B6-B65A-3BC406CCCDA2}" srcOrd="2" destOrd="0" presId="urn:microsoft.com/office/officeart/2005/8/layout/hierarchy3"/>
    <dgm:cxn modelId="{3C8C2226-A787-46F2-9683-85532841B421}" type="presParOf" srcId="{43EE79D2-0625-41B9-AF74-C81A4996C3BC}" destId="{BC938DEB-42B2-4375-B004-E8308D987A61}" srcOrd="3" destOrd="0" presId="urn:microsoft.com/office/officeart/2005/8/layout/hierarchy3"/>
    <dgm:cxn modelId="{6FE1D14E-16A3-4F7C-92E4-BC7DF499276C}" type="presParOf" srcId="{43EE79D2-0625-41B9-AF74-C81A4996C3BC}" destId="{70335C6F-211F-4369-8578-86BBDCF77840}" srcOrd="4" destOrd="0" presId="urn:microsoft.com/office/officeart/2005/8/layout/hierarchy3"/>
    <dgm:cxn modelId="{5305A524-EC62-4935-91E3-584977CB7954}" type="presParOf" srcId="{43EE79D2-0625-41B9-AF74-C81A4996C3BC}" destId="{F90F7496-2487-44FE-A355-ABAEFD1335ED}" srcOrd="5" destOrd="0" presId="urn:microsoft.com/office/officeart/2005/8/layout/hierarchy3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D73939-D934-4BED-ABDE-79415C654D19}">
      <dgm:prSet phldrT="[Texto]" custT="1"/>
      <dgm:spPr/>
      <dgm:t>
        <a:bodyPr/>
        <a:lstStyle/>
        <a:p>
          <a:r>
            <a:rPr lang="es-MX" sz="1600" dirty="0" smtClean="0"/>
            <a:t>REGISTRAR</a:t>
          </a:r>
          <a:endParaRPr lang="es-ES" sz="1600" dirty="0"/>
        </a:p>
      </dgm:t>
    </dgm:pt>
    <dgm:pt modelId="{3548E43F-C474-49D7-AFDA-91E4183CD30E}" type="parTrans" cxnId="{8610D296-ED88-4AB7-8BD7-851EA8EC1E94}">
      <dgm:prSet/>
      <dgm:spPr/>
      <dgm:t>
        <a:bodyPr/>
        <a:lstStyle/>
        <a:p>
          <a:endParaRPr lang="es-ES" sz="1600"/>
        </a:p>
      </dgm:t>
    </dgm:pt>
    <dgm:pt modelId="{CE202DD0-A7FB-4842-9570-593CAF63096F}" type="sibTrans" cxnId="{8610D296-ED88-4AB7-8BD7-851EA8EC1E94}">
      <dgm:prSet/>
      <dgm:spPr/>
      <dgm:t>
        <a:bodyPr/>
        <a:lstStyle/>
        <a:p>
          <a:endParaRPr lang="es-ES" sz="1600"/>
        </a:p>
      </dgm:t>
    </dgm:pt>
    <dgm:pt modelId="{590E25E5-D249-4D6F-AAE1-2EC03B6C2B1E}">
      <dgm:prSet phldrT="[Texto]" custT="1"/>
      <dgm:spPr/>
      <dgm:t>
        <a:bodyPr/>
        <a:lstStyle/>
        <a:p>
          <a:r>
            <a:rPr lang="es-MX" sz="1600" dirty="0" smtClean="0"/>
            <a:t>LUGAR</a:t>
          </a:r>
          <a:endParaRPr lang="es-ES" sz="1600" dirty="0"/>
        </a:p>
      </dgm:t>
    </dgm:pt>
    <dgm:pt modelId="{95C9C2D0-65F4-47E2-A975-6E4DF3BC65D1}" type="parTrans" cxnId="{B8231694-DBEA-40A0-AA26-4497CA48A30B}">
      <dgm:prSet/>
      <dgm:spPr/>
      <dgm:t>
        <a:bodyPr/>
        <a:lstStyle/>
        <a:p>
          <a:endParaRPr lang="es-ES" sz="1600"/>
        </a:p>
      </dgm:t>
    </dgm:pt>
    <dgm:pt modelId="{5902D441-F091-4C5C-9CB1-54F6E1298867}" type="sibTrans" cxnId="{B8231694-DBEA-40A0-AA26-4497CA48A30B}">
      <dgm:prSet/>
      <dgm:spPr/>
      <dgm:t>
        <a:bodyPr/>
        <a:lstStyle/>
        <a:p>
          <a:endParaRPr lang="es-ES" sz="1600"/>
        </a:p>
      </dgm:t>
    </dgm:pt>
    <dgm:pt modelId="{79F5AFE5-7719-4F09-BD10-7DB1C3558A0F}">
      <dgm:prSet phldrT="[Texto]" custT="1"/>
      <dgm:spPr/>
      <dgm:t>
        <a:bodyPr/>
        <a:lstStyle/>
        <a:p>
          <a:r>
            <a:rPr lang="es-MX" sz="1800" dirty="0" smtClean="0"/>
            <a:t>Entorno de llenado</a:t>
          </a:r>
          <a:endParaRPr lang="es-ES" sz="1800" dirty="0"/>
        </a:p>
      </dgm:t>
    </dgm:pt>
    <dgm:pt modelId="{E490C9DD-D472-4ADB-BE06-BBAD5CBEF180}" type="parTrans" cxnId="{0B6B22A2-FBFB-44C8-BB17-A5D5259F74F4}">
      <dgm:prSet/>
      <dgm:spPr/>
      <dgm:t>
        <a:bodyPr/>
        <a:lstStyle/>
        <a:p>
          <a:endParaRPr lang="es-ES" sz="1600"/>
        </a:p>
      </dgm:t>
    </dgm:pt>
    <dgm:pt modelId="{DB27F15C-D203-4C41-A86B-D58ED090A81D}" type="sibTrans" cxnId="{0B6B22A2-FBFB-44C8-BB17-A5D5259F74F4}">
      <dgm:prSet/>
      <dgm:spPr/>
      <dgm:t>
        <a:bodyPr/>
        <a:lstStyle/>
        <a:p>
          <a:endParaRPr lang="es-ES" sz="1600"/>
        </a:p>
      </dgm:t>
    </dgm:pt>
    <dgm:pt modelId="{58BA22A5-F589-4DA5-9729-091FE3271CE6}">
      <dgm:prSet phldrT="[Texto]" custT="1"/>
      <dgm:spPr/>
      <dgm:t>
        <a:bodyPr/>
        <a:lstStyle/>
        <a:p>
          <a:r>
            <a:rPr lang="es-MX" sz="1600" dirty="0" smtClean="0"/>
            <a:t>Recuento de partículas  viables “microorganismos”</a:t>
          </a:r>
          <a:endParaRPr lang="es-ES" sz="1600" dirty="0"/>
        </a:p>
      </dgm:t>
    </dgm:pt>
    <dgm:pt modelId="{FBE85EDE-E076-4980-950D-E54DCB21FE4B}" type="parTrans" cxnId="{E16281B8-4C4A-4A4F-92AB-AAF3DB94CF95}">
      <dgm:prSet/>
      <dgm:spPr/>
      <dgm:t>
        <a:bodyPr/>
        <a:lstStyle/>
        <a:p>
          <a:endParaRPr lang="es-ES" sz="1600"/>
        </a:p>
      </dgm:t>
    </dgm:pt>
    <dgm:pt modelId="{C7A08819-B7C2-46F3-AF7A-7FBA6C643C84}" type="sibTrans" cxnId="{E16281B8-4C4A-4A4F-92AB-AAF3DB94CF95}">
      <dgm:prSet/>
      <dgm:spPr/>
      <dgm:t>
        <a:bodyPr/>
        <a:lstStyle/>
        <a:p>
          <a:endParaRPr lang="es-ES" sz="1600"/>
        </a:p>
      </dgm:t>
    </dgm:pt>
    <dgm:pt modelId="{B438EE6A-6808-49B5-860A-967B3C1019E4}">
      <dgm:prSet custT="1"/>
      <dgm:spPr/>
      <dgm:t>
        <a:bodyPr/>
        <a:lstStyle/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Mayor cantidad de personas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6B825-B446-41F0-AFD4-F23F7756EE2C}" type="parTrans" cxnId="{0AC1029A-1360-4A69-B7A9-19972F3C0CB1}">
      <dgm:prSet/>
      <dgm:spPr/>
      <dgm:t>
        <a:bodyPr/>
        <a:lstStyle/>
        <a:p>
          <a:endParaRPr lang="es-ES"/>
        </a:p>
      </dgm:t>
    </dgm:pt>
    <dgm:pt modelId="{4840D2CB-5BB7-4FE3-A839-91087D0F5543}" type="sibTrans" cxnId="{0AC1029A-1360-4A69-B7A9-19972F3C0CB1}">
      <dgm:prSet/>
      <dgm:spPr/>
      <dgm:t>
        <a:bodyPr/>
        <a:lstStyle/>
        <a:p>
          <a:endParaRPr lang="es-ES"/>
        </a:p>
      </dgm:t>
    </dgm:pt>
    <dgm:pt modelId="{F6A9F5B1-6EA8-4550-BCE8-8CE5906B4FBF}">
      <dgm:prSet phldrT="[Texto]" custT="1"/>
      <dgm:spPr/>
      <dgm:t>
        <a:bodyPr/>
        <a:lstStyle/>
        <a:p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rPr>
            <a:t>Recuento de partículas no viables “inertes”</a:t>
          </a:r>
          <a:endParaRPr lang="es-ES" sz="1600" dirty="0"/>
        </a:p>
      </dgm:t>
    </dgm:pt>
    <dgm:pt modelId="{3751356D-1D5E-4B26-AD32-2B708B817B92}" type="parTrans" cxnId="{B1EADF3E-949B-4AC3-B470-D720797EDDF1}">
      <dgm:prSet/>
      <dgm:spPr/>
      <dgm:t>
        <a:bodyPr/>
        <a:lstStyle/>
        <a:p>
          <a:endParaRPr lang="es-ES"/>
        </a:p>
      </dgm:t>
    </dgm:pt>
    <dgm:pt modelId="{13FD4645-4F10-4985-A041-A18D16F96F67}" type="sibTrans" cxnId="{B1EADF3E-949B-4AC3-B470-D720797EDDF1}">
      <dgm:prSet/>
      <dgm:spPr/>
      <dgm:t>
        <a:bodyPr/>
        <a:lstStyle/>
        <a:p>
          <a:endParaRPr lang="es-ES"/>
        </a:p>
      </dgm:t>
    </dgm:pt>
    <dgm:pt modelId="{E13B5456-22A3-42AB-BC98-67EDD24BF92E}">
      <dgm:prSet custT="1"/>
      <dgm:spPr/>
      <dgm:t>
        <a:bodyPr/>
        <a:lstStyle/>
        <a:p>
          <a:pPr rtl="0"/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Componentes expuestos </a:t>
          </a:r>
          <a:endParaRPr kumimoji="0" lang="es-ES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40D5473-5322-41F9-9024-72B088B31171}" type="parTrans" cxnId="{7B8055A2-4F9F-4189-9DD3-27F3D35B9865}">
      <dgm:prSet/>
      <dgm:spPr/>
      <dgm:t>
        <a:bodyPr/>
        <a:lstStyle/>
        <a:p>
          <a:endParaRPr lang="es-ES"/>
        </a:p>
      </dgm:t>
    </dgm:pt>
    <dgm:pt modelId="{21E2E3B9-E172-4157-BEB0-748BB46D9115}" type="sibTrans" cxnId="{7B8055A2-4F9F-4189-9DD3-27F3D35B9865}">
      <dgm:prSet/>
      <dgm:spPr/>
      <dgm:t>
        <a:bodyPr/>
        <a:lstStyle/>
        <a:p>
          <a:endParaRPr lang="es-ES"/>
        </a:p>
      </dgm:t>
    </dgm:pt>
    <dgm:pt modelId="{B49D0C06-4634-44F4-B5A8-FCAACB9F9CC7}" type="pres">
      <dgm:prSet presAssocID="{B8F9CAB6-CC08-4D6C-8EF0-1408A5D6EA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CAE694-C46F-4456-B650-16815BB488C2}" type="pres">
      <dgm:prSet presAssocID="{ECD73939-D934-4BED-ABDE-79415C654D19}" presName="root" presStyleCnt="0"/>
      <dgm:spPr/>
    </dgm:pt>
    <dgm:pt modelId="{6D81F74F-91D3-484C-96B5-35995C167632}" type="pres">
      <dgm:prSet presAssocID="{ECD73939-D934-4BED-ABDE-79415C654D19}" presName="rootComposite" presStyleCnt="0"/>
      <dgm:spPr/>
    </dgm:pt>
    <dgm:pt modelId="{6E4D0C46-1ABC-44E7-8C8D-B0463113ADAA}" type="pres">
      <dgm:prSet presAssocID="{ECD73939-D934-4BED-ABDE-79415C654D19}" presName="rootText" presStyleLbl="node1" presStyleIdx="0" presStyleCnt="2" custScaleX="202536"/>
      <dgm:spPr/>
      <dgm:t>
        <a:bodyPr/>
        <a:lstStyle/>
        <a:p>
          <a:endParaRPr lang="es-ES"/>
        </a:p>
      </dgm:t>
    </dgm:pt>
    <dgm:pt modelId="{318AA842-A5A1-466B-B48B-6F16E439ACD5}" type="pres">
      <dgm:prSet presAssocID="{ECD73939-D934-4BED-ABDE-79415C654D19}" presName="rootConnector" presStyleLbl="node1" presStyleIdx="0" presStyleCnt="2"/>
      <dgm:spPr/>
      <dgm:t>
        <a:bodyPr/>
        <a:lstStyle/>
        <a:p>
          <a:endParaRPr lang="es-ES"/>
        </a:p>
      </dgm:t>
    </dgm:pt>
    <dgm:pt modelId="{52E02B17-3F8B-4462-AFD2-86AE1D74F53C}" type="pres">
      <dgm:prSet presAssocID="{ECD73939-D934-4BED-ABDE-79415C654D19}" presName="childShape" presStyleCnt="0"/>
      <dgm:spPr/>
    </dgm:pt>
    <dgm:pt modelId="{18C49478-7F4F-44FB-9D43-87CE5AF1AE7E}" type="pres">
      <dgm:prSet presAssocID="{FBE85EDE-E076-4980-950D-E54DCB21FE4B}" presName="Name13" presStyleLbl="parChTrans1D2" presStyleIdx="0" presStyleCnt="5"/>
      <dgm:spPr/>
      <dgm:t>
        <a:bodyPr/>
        <a:lstStyle/>
        <a:p>
          <a:endParaRPr lang="es-ES"/>
        </a:p>
      </dgm:t>
    </dgm:pt>
    <dgm:pt modelId="{BC4215A3-F226-4277-8318-66401F254CC4}" type="pres">
      <dgm:prSet presAssocID="{58BA22A5-F589-4DA5-9729-091FE3271CE6}" presName="childText" presStyleLbl="bgAcc1" presStyleIdx="0" presStyleCnt="5" custScaleX="199088" custScaleY="132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BB0D-C9C6-4436-B339-E51C149C7067}" type="pres">
      <dgm:prSet presAssocID="{3751356D-1D5E-4B26-AD32-2B708B817B92}" presName="Name13" presStyleLbl="parChTrans1D2" presStyleIdx="1" presStyleCnt="5"/>
      <dgm:spPr/>
      <dgm:t>
        <a:bodyPr/>
        <a:lstStyle/>
        <a:p>
          <a:endParaRPr lang="es-ES"/>
        </a:p>
      </dgm:t>
    </dgm:pt>
    <dgm:pt modelId="{7C003803-0F54-47CC-9BCC-E9B97720C9D6}" type="pres">
      <dgm:prSet presAssocID="{F6A9F5B1-6EA8-4550-BCE8-8CE5906B4FBF}" presName="childText" presStyleLbl="bgAcc1" presStyleIdx="1" presStyleCnt="5" custScaleX="192160" custScaleY="130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76B-9890-4F13-9971-90194A25CA7E}" type="pres">
      <dgm:prSet presAssocID="{590E25E5-D249-4D6F-AAE1-2EC03B6C2B1E}" presName="root" presStyleCnt="0"/>
      <dgm:spPr/>
    </dgm:pt>
    <dgm:pt modelId="{A538FC2D-2A9B-4F73-9946-8C91D83AA08A}" type="pres">
      <dgm:prSet presAssocID="{590E25E5-D249-4D6F-AAE1-2EC03B6C2B1E}" presName="rootComposite" presStyleCnt="0"/>
      <dgm:spPr/>
    </dgm:pt>
    <dgm:pt modelId="{97B7244F-05B0-467C-9E20-1528005DD5AF}" type="pres">
      <dgm:prSet presAssocID="{590E25E5-D249-4D6F-AAE1-2EC03B6C2B1E}" presName="rootText" presStyleLbl="node1" presStyleIdx="1" presStyleCnt="2" custScaleX="202536"/>
      <dgm:spPr/>
      <dgm:t>
        <a:bodyPr/>
        <a:lstStyle/>
        <a:p>
          <a:endParaRPr lang="es-ES"/>
        </a:p>
      </dgm:t>
    </dgm:pt>
    <dgm:pt modelId="{0ACF215B-753C-4352-AC26-AF98DDA1C221}" type="pres">
      <dgm:prSet presAssocID="{590E25E5-D249-4D6F-AAE1-2EC03B6C2B1E}" presName="rootConnector" presStyleLbl="node1" presStyleIdx="1" presStyleCnt="2"/>
      <dgm:spPr/>
      <dgm:t>
        <a:bodyPr/>
        <a:lstStyle/>
        <a:p>
          <a:endParaRPr lang="es-ES"/>
        </a:p>
      </dgm:t>
    </dgm:pt>
    <dgm:pt modelId="{A5E50EFF-D8D1-4937-BC4B-59F70F9F16E9}" type="pres">
      <dgm:prSet presAssocID="{590E25E5-D249-4D6F-AAE1-2EC03B6C2B1E}" presName="childShape" presStyleCnt="0"/>
      <dgm:spPr/>
    </dgm:pt>
    <dgm:pt modelId="{322B4164-CEEF-4399-884B-FE062592A96A}" type="pres">
      <dgm:prSet presAssocID="{E490C9DD-D472-4ADB-BE06-BBAD5CBEF180}" presName="Name13" presStyleLbl="parChTrans1D2" presStyleIdx="2" presStyleCnt="5"/>
      <dgm:spPr/>
      <dgm:t>
        <a:bodyPr/>
        <a:lstStyle/>
        <a:p>
          <a:endParaRPr lang="es-ES"/>
        </a:p>
      </dgm:t>
    </dgm:pt>
    <dgm:pt modelId="{0E23993E-A953-49D4-BB8F-01F28F88A407}" type="pres">
      <dgm:prSet presAssocID="{79F5AFE5-7719-4F09-BD10-7DB1C3558A0F}" presName="childText" presStyleLbl="bgAcc1" presStyleIdx="2" presStyleCnt="5" custScaleX="206012" custScaleY="178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FB6D0-8909-4D30-B454-6F50EEE3D085}" type="pres">
      <dgm:prSet presAssocID="{EDA6B825-B446-41F0-AFD4-F23F7756EE2C}" presName="Name13" presStyleLbl="parChTrans1D2" presStyleIdx="3" presStyleCnt="5"/>
      <dgm:spPr/>
      <dgm:t>
        <a:bodyPr/>
        <a:lstStyle/>
        <a:p>
          <a:endParaRPr lang="es-ES"/>
        </a:p>
      </dgm:t>
    </dgm:pt>
    <dgm:pt modelId="{6D10ED65-833E-4D44-A1CB-F0DCEE76AE1F}" type="pres">
      <dgm:prSet presAssocID="{B438EE6A-6808-49B5-860A-967B3C1019E4}" presName="childText" presStyleLbl="bgAcc1" presStyleIdx="3" presStyleCnt="5" custScaleX="202780" custScaleY="200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BB947-8C3A-4C59-9ADF-2CCCE5A89FA3}" type="pres">
      <dgm:prSet presAssocID="{040D5473-5322-41F9-9024-72B088B31171}" presName="Name13" presStyleLbl="parChTrans1D2" presStyleIdx="4" presStyleCnt="5"/>
      <dgm:spPr/>
      <dgm:t>
        <a:bodyPr/>
        <a:lstStyle/>
        <a:p>
          <a:endParaRPr lang="es-ES"/>
        </a:p>
      </dgm:t>
    </dgm:pt>
    <dgm:pt modelId="{52E86E23-F485-4988-81C4-7EA174CC8CCB}" type="pres">
      <dgm:prSet presAssocID="{E13B5456-22A3-42AB-BC98-67EDD24BF92E}" presName="childText" presStyleLbl="bgAcc1" presStyleIdx="4" presStyleCnt="5" custScaleX="2036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83B0D4-BD10-4880-9E9A-3F541D933EE5}" type="presOf" srcId="{590E25E5-D249-4D6F-AAE1-2EC03B6C2B1E}" destId="{0ACF215B-753C-4352-AC26-AF98DDA1C221}" srcOrd="1" destOrd="0" presId="urn:microsoft.com/office/officeart/2005/8/layout/hierarchy3"/>
    <dgm:cxn modelId="{CE50F23D-B7B3-46CE-96CC-A0D6F9ECDC56}" type="presOf" srcId="{EDA6B825-B446-41F0-AFD4-F23F7756EE2C}" destId="{E0DFB6D0-8909-4D30-B454-6F50EEE3D085}" srcOrd="0" destOrd="0" presId="urn:microsoft.com/office/officeart/2005/8/layout/hierarchy3"/>
    <dgm:cxn modelId="{E63C1E1B-39A2-45B0-8373-1DAA270E4792}" type="presOf" srcId="{ECD73939-D934-4BED-ABDE-79415C654D19}" destId="{318AA842-A5A1-466B-B48B-6F16E439ACD5}" srcOrd="1" destOrd="0" presId="urn:microsoft.com/office/officeart/2005/8/layout/hierarchy3"/>
    <dgm:cxn modelId="{B8231694-DBEA-40A0-AA26-4497CA48A30B}" srcId="{B8F9CAB6-CC08-4D6C-8EF0-1408A5D6EAE2}" destId="{590E25E5-D249-4D6F-AAE1-2EC03B6C2B1E}" srcOrd="1" destOrd="0" parTransId="{95C9C2D0-65F4-47E2-A975-6E4DF3BC65D1}" sibTransId="{5902D441-F091-4C5C-9CB1-54F6E1298867}"/>
    <dgm:cxn modelId="{8610D296-ED88-4AB7-8BD7-851EA8EC1E94}" srcId="{B8F9CAB6-CC08-4D6C-8EF0-1408A5D6EAE2}" destId="{ECD73939-D934-4BED-ABDE-79415C654D19}" srcOrd="0" destOrd="0" parTransId="{3548E43F-C474-49D7-AFDA-91E4183CD30E}" sibTransId="{CE202DD0-A7FB-4842-9570-593CAF63096F}"/>
    <dgm:cxn modelId="{95D7B5E2-9A36-49DB-B2A2-745231852C70}" type="presOf" srcId="{79F5AFE5-7719-4F09-BD10-7DB1C3558A0F}" destId="{0E23993E-A953-49D4-BB8F-01F28F88A407}" srcOrd="0" destOrd="0" presId="urn:microsoft.com/office/officeart/2005/8/layout/hierarchy3"/>
    <dgm:cxn modelId="{6BE071BB-68D6-4A72-84B0-F85062063B96}" type="presOf" srcId="{590E25E5-D249-4D6F-AAE1-2EC03B6C2B1E}" destId="{97B7244F-05B0-467C-9E20-1528005DD5AF}" srcOrd="0" destOrd="0" presId="urn:microsoft.com/office/officeart/2005/8/layout/hierarchy3"/>
    <dgm:cxn modelId="{07DB7CA9-9BFA-4671-B8E8-83165C88D901}" type="presOf" srcId="{B8F9CAB6-CC08-4D6C-8EF0-1408A5D6EAE2}" destId="{B49D0C06-4634-44F4-B5A8-FCAACB9F9CC7}" srcOrd="0" destOrd="0" presId="urn:microsoft.com/office/officeart/2005/8/layout/hierarchy3"/>
    <dgm:cxn modelId="{1A0936AA-22BE-4344-A909-96FE6859BA8E}" type="presOf" srcId="{B438EE6A-6808-49B5-860A-967B3C1019E4}" destId="{6D10ED65-833E-4D44-A1CB-F0DCEE76AE1F}" srcOrd="0" destOrd="0" presId="urn:microsoft.com/office/officeart/2005/8/layout/hierarchy3"/>
    <dgm:cxn modelId="{844D6FF9-4126-4239-BA2C-1239E83DA471}" type="presOf" srcId="{040D5473-5322-41F9-9024-72B088B31171}" destId="{6A7BB947-8C3A-4C59-9ADF-2CCCE5A89FA3}" srcOrd="0" destOrd="0" presId="urn:microsoft.com/office/officeart/2005/8/layout/hierarchy3"/>
    <dgm:cxn modelId="{EDB172E2-E0B4-460C-A966-5E6ABD5B1126}" type="presOf" srcId="{58BA22A5-F589-4DA5-9729-091FE3271CE6}" destId="{BC4215A3-F226-4277-8318-66401F254CC4}" srcOrd="0" destOrd="0" presId="urn:microsoft.com/office/officeart/2005/8/layout/hierarchy3"/>
    <dgm:cxn modelId="{0B6B22A2-FBFB-44C8-BB17-A5D5259F74F4}" srcId="{590E25E5-D249-4D6F-AAE1-2EC03B6C2B1E}" destId="{79F5AFE5-7719-4F09-BD10-7DB1C3558A0F}" srcOrd="0" destOrd="0" parTransId="{E490C9DD-D472-4ADB-BE06-BBAD5CBEF180}" sibTransId="{DB27F15C-D203-4C41-A86B-D58ED090A81D}"/>
    <dgm:cxn modelId="{B849FE9C-33FC-4A30-B67F-FCA295C47049}" type="presOf" srcId="{E490C9DD-D472-4ADB-BE06-BBAD5CBEF180}" destId="{322B4164-CEEF-4399-884B-FE062592A96A}" srcOrd="0" destOrd="0" presId="urn:microsoft.com/office/officeart/2005/8/layout/hierarchy3"/>
    <dgm:cxn modelId="{25F12A06-1E49-4826-A20D-DE59EDA681BC}" type="presOf" srcId="{F6A9F5B1-6EA8-4550-BCE8-8CE5906B4FBF}" destId="{7C003803-0F54-47CC-9BCC-E9B97720C9D6}" srcOrd="0" destOrd="0" presId="urn:microsoft.com/office/officeart/2005/8/layout/hierarchy3"/>
    <dgm:cxn modelId="{B1EADF3E-949B-4AC3-B470-D720797EDDF1}" srcId="{ECD73939-D934-4BED-ABDE-79415C654D19}" destId="{F6A9F5B1-6EA8-4550-BCE8-8CE5906B4FBF}" srcOrd="1" destOrd="0" parTransId="{3751356D-1D5E-4B26-AD32-2B708B817B92}" sibTransId="{13FD4645-4F10-4985-A041-A18D16F96F67}"/>
    <dgm:cxn modelId="{E16281B8-4C4A-4A4F-92AB-AAF3DB94CF95}" srcId="{ECD73939-D934-4BED-ABDE-79415C654D19}" destId="{58BA22A5-F589-4DA5-9729-091FE3271CE6}" srcOrd="0" destOrd="0" parTransId="{FBE85EDE-E076-4980-950D-E54DCB21FE4B}" sibTransId="{C7A08819-B7C2-46F3-AF7A-7FBA6C643C84}"/>
    <dgm:cxn modelId="{0E118326-D9D0-49F2-A57E-F40DF1439B86}" type="presOf" srcId="{E13B5456-22A3-42AB-BC98-67EDD24BF92E}" destId="{52E86E23-F485-4988-81C4-7EA174CC8CCB}" srcOrd="0" destOrd="0" presId="urn:microsoft.com/office/officeart/2005/8/layout/hierarchy3"/>
    <dgm:cxn modelId="{D43EA68C-A687-4318-B5FE-F8E9D94EBCC1}" type="presOf" srcId="{FBE85EDE-E076-4980-950D-E54DCB21FE4B}" destId="{18C49478-7F4F-44FB-9D43-87CE5AF1AE7E}" srcOrd="0" destOrd="0" presId="urn:microsoft.com/office/officeart/2005/8/layout/hierarchy3"/>
    <dgm:cxn modelId="{0AC1029A-1360-4A69-B7A9-19972F3C0CB1}" srcId="{590E25E5-D249-4D6F-AAE1-2EC03B6C2B1E}" destId="{B438EE6A-6808-49B5-860A-967B3C1019E4}" srcOrd="1" destOrd="0" parTransId="{EDA6B825-B446-41F0-AFD4-F23F7756EE2C}" sibTransId="{4840D2CB-5BB7-4FE3-A839-91087D0F5543}"/>
    <dgm:cxn modelId="{7B8055A2-4F9F-4189-9DD3-27F3D35B9865}" srcId="{590E25E5-D249-4D6F-AAE1-2EC03B6C2B1E}" destId="{E13B5456-22A3-42AB-BC98-67EDD24BF92E}" srcOrd="2" destOrd="0" parTransId="{040D5473-5322-41F9-9024-72B088B31171}" sibTransId="{21E2E3B9-E172-4157-BEB0-748BB46D9115}"/>
    <dgm:cxn modelId="{388BF6CE-F217-4B8B-B160-62DA80EE9537}" type="presOf" srcId="{3751356D-1D5E-4B26-AD32-2B708B817B92}" destId="{F398BB0D-C9C6-4436-B339-E51C149C7067}" srcOrd="0" destOrd="0" presId="urn:microsoft.com/office/officeart/2005/8/layout/hierarchy3"/>
    <dgm:cxn modelId="{387C0445-BF0B-42FB-9FDB-34E532546819}" type="presOf" srcId="{ECD73939-D934-4BED-ABDE-79415C654D19}" destId="{6E4D0C46-1ABC-44E7-8C8D-B0463113ADAA}" srcOrd="0" destOrd="0" presId="urn:microsoft.com/office/officeart/2005/8/layout/hierarchy3"/>
    <dgm:cxn modelId="{406DE6A9-4C16-48BE-AE48-BD89C2203163}" type="presParOf" srcId="{B49D0C06-4634-44F4-B5A8-FCAACB9F9CC7}" destId="{72CAE694-C46F-4456-B650-16815BB488C2}" srcOrd="0" destOrd="0" presId="urn:microsoft.com/office/officeart/2005/8/layout/hierarchy3"/>
    <dgm:cxn modelId="{E658AD82-09C2-4720-BFF4-0A388E697843}" type="presParOf" srcId="{72CAE694-C46F-4456-B650-16815BB488C2}" destId="{6D81F74F-91D3-484C-96B5-35995C167632}" srcOrd="0" destOrd="0" presId="urn:microsoft.com/office/officeart/2005/8/layout/hierarchy3"/>
    <dgm:cxn modelId="{6E16856D-4904-4052-9767-6C9630093324}" type="presParOf" srcId="{6D81F74F-91D3-484C-96B5-35995C167632}" destId="{6E4D0C46-1ABC-44E7-8C8D-B0463113ADAA}" srcOrd="0" destOrd="0" presId="urn:microsoft.com/office/officeart/2005/8/layout/hierarchy3"/>
    <dgm:cxn modelId="{5FAD678F-751D-4FA9-80E0-90A5CF34D880}" type="presParOf" srcId="{6D81F74F-91D3-484C-96B5-35995C167632}" destId="{318AA842-A5A1-466B-B48B-6F16E439ACD5}" srcOrd="1" destOrd="0" presId="urn:microsoft.com/office/officeart/2005/8/layout/hierarchy3"/>
    <dgm:cxn modelId="{FE5EF732-700F-48E7-9D09-648212F78385}" type="presParOf" srcId="{72CAE694-C46F-4456-B650-16815BB488C2}" destId="{52E02B17-3F8B-4462-AFD2-86AE1D74F53C}" srcOrd="1" destOrd="0" presId="urn:microsoft.com/office/officeart/2005/8/layout/hierarchy3"/>
    <dgm:cxn modelId="{47B73A33-6176-4570-85C3-337C3FF726D8}" type="presParOf" srcId="{52E02B17-3F8B-4462-AFD2-86AE1D74F53C}" destId="{18C49478-7F4F-44FB-9D43-87CE5AF1AE7E}" srcOrd="0" destOrd="0" presId="urn:microsoft.com/office/officeart/2005/8/layout/hierarchy3"/>
    <dgm:cxn modelId="{4DF950BA-310A-4D97-A10C-44405C3D7EED}" type="presParOf" srcId="{52E02B17-3F8B-4462-AFD2-86AE1D74F53C}" destId="{BC4215A3-F226-4277-8318-66401F254CC4}" srcOrd="1" destOrd="0" presId="urn:microsoft.com/office/officeart/2005/8/layout/hierarchy3"/>
    <dgm:cxn modelId="{133814E7-B1BE-4E55-B9F7-D83A10821C42}" type="presParOf" srcId="{52E02B17-3F8B-4462-AFD2-86AE1D74F53C}" destId="{F398BB0D-C9C6-4436-B339-E51C149C7067}" srcOrd="2" destOrd="0" presId="urn:microsoft.com/office/officeart/2005/8/layout/hierarchy3"/>
    <dgm:cxn modelId="{E46E7AD3-5C3D-4D2A-9010-19946DF228C1}" type="presParOf" srcId="{52E02B17-3F8B-4462-AFD2-86AE1D74F53C}" destId="{7C003803-0F54-47CC-9BCC-E9B97720C9D6}" srcOrd="3" destOrd="0" presId="urn:microsoft.com/office/officeart/2005/8/layout/hierarchy3"/>
    <dgm:cxn modelId="{6BB1EDB3-FE46-41D9-8065-EC1C5F521D44}" type="presParOf" srcId="{B49D0C06-4634-44F4-B5A8-FCAACB9F9CC7}" destId="{5F11A76B-9890-4F13-9971-90194A25CA7E}" srcOrd="1" destOrd="0" presId="urn:microsoft.com/office/officeart/2005/8/layout/hierarchy3"/>
    <dgm:cxn modelId="{A3831ECE-E320-422F-BE0B-54A59AEE8A1E}" type="presParOf" srcId="{5F11A76B-9890-4F13-9971-90194A25CA7E}" destId="{A538FC2D-2A9B-4F73-9946-8C91D83AA08A}" srcOrd="0" destOrd="0" presId="urn:microsoft.com/office/officeart/2005/8/layout/hierarchy3"/>
    <dgm:cxn modelId="{747655E5-FDF8-4DB4-B7F3-456999A6ADAD}" type="presParOf" srcId="{A538FC2D-2A9B-4F73-9946-8C91D83AA08A}" destId="{97B7244F-05B0-467C-9E20-1528005DD5AF}" srcOrd="0" destOrd="0" presId="urn:microsoft.com/office/officeart/2005/8/layout/hierarchy3"/>
    <dgm:cxn modelId="{D583357C-A696-4EC2-BC14-C21936A5DA7C}" type="presParOf" srcId="{A538FC2D-2A9B-4F73-9946-8C91D83AA08A}" destId="{0ACF215B-753C-4352-AC26-AF98DDA1C221}" srcOrd="1" destOrd="0" presId="urn:microsoft.com/office/officeart/2005/8/layout/hierarchy3"/>
    <dgm:cxn modelId="{320E01BA-7B59-4911-B656-F382F9D3B379}" type="presParOf" srcId="{5F11A76B-9890-4F13-9971-90194A25CA7E}" destId="{A5E50EFF-D8D1-4937-BC4B-59F70F9F16E9}" srcOrd="1" destOrd="0" presId="urn:microsoft.com/office/officeart/2005/8/layout/hierarchy3"/>
    <dgm:cxn modelId="{BF6E9737-398E-42CB-983C-685B95660900}" type="presParOf" srcId="{A5E50EFF-D8D1-4937-BC4B-59F70F9F16E9}" destId="{322B4164-CEEF-4399-884B-FE062592A96A}" srcOrd="0" destOrd="0" presId="urn:microsoft.com/office/officeart/2005/8/layout/hierarchy3"/>
    <dgm:cxn modelId="{30F24E09-1D8F-4E13-9A54-0F492FB55F6B}" type="presParOf" srcId="{A5E50EFF-D8D1-4937-BC4B-59F70F9F16E9}" destId="{0E23993E-A953-49D4-BB8F-01F28F88A407}" srcOrd="1" destOrd="0" presId="urn:microsoft.com/office/officeart/2005/8/layout/hierarchy3"/>
    <dgm:cxn modelId="{10ADF80A-673D-40F2-865D-0E4FFFA01812}" type="presParOf" srcId="{A5E50EFF-D8D1-4937-BC4B-59F70F9F16E9}" destId="{E0DFB6D0-8909-4D30-B454-6F50EEE3D085}" srcOrd="2" destOrd="0" presId="urn:microsoft.com/office/officeart/2005/8/layout/hierarchy3"/>
    <dgm:cxn modelId="{96FD148B-52A8-41DF-B7CE-9BBAD3964814}" type="presParOf" srcId="{A5E50EFF-D8D1-4937-BC4B-59F70F9F16E9}" destId="{6D10ED65-833E-4D44-A1CB-F0DCEE76AE1F}" srcOrd="3" destOrd="0" presId="urn:microsoft.com/office/officeart/2005/8/layout/hierarchy3"/>
    <dgm:cxn modelId="{483D2175-C473-46E7-B05F-A623618CBA7F}" type="presParOf" srcId="{A5E50EFF-D8D1-4937-BC4B-59F70F9F16E9}" destId="{6A7BB947-8C3A-4C59-9ADF-2CCCE5A89FA3}" srcOrd="4" destOrd="0" presId="urn:microsoft.com/office/officeart/2005/8/layout/hierarchy3"/>
    <dgm:cxn modelId="{C3EBC64B-0C17-48D9-B8B2-7FC3F0A4558D}" type="presParOf" srcId="{A5E50EFF-D8D1-4937-BC4B-59F70F9F16E9}" destId="{52E86E23-F485-4988-81C4-7EA174CC8CCB}" srcOrd="5" destOrd="0" presId="urn:microsoft.com/office/officeart/2005/8/layout/hierarchy3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3B5456-22A3-42AB-BC98-67EDD24BF92E}">
      <dgm:prSet custT="1"/>
      <dgm:spPr/>
      <dgm:t>
        <a:bodyPr/>
        <a:lstStyle/>
        <a:p>
          <a:pPr rtl="0"/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El ensayo de integridad de los contenedores/cierres.</a:t>
          </a:r>
          <a:endParaRPr kumimoji="0" lang="es-ES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40D5473-5322-41F9-9024-72B088B31171}" type="parTrans" cxnId="{7B8055A2-4F9F-4189-9DD3-27F3D35B9865}">
      <dgm:prSet/>
      <dgm:spPr/>
      <dgm:t>
        <a:bodyPr/>
        <a:lstStyle/>
        <a:p>
          <a:endParaRPr lang="es-ES"/>
        </a:p>
      </dgm:t>
    </dgm:pt>
    <dgm:pt modelId="{21E2E3B9-E172-4157-BEB0-748BB46D9115}" type="sibTrans" cxnId="{7B8055A2-4F9F-4189-9DD3-27F3D35B9865}">
      <dgm:prSet/>
      <dgm:spPr/>
      <dgm:t>
        <a:bodyPr/>
        <a:lstStyle/>
        <a:p>
          <a:endParaRPr lang="es-ES"/>
        </a:p>
      </dgm:t>
    </dgm:pt>
    <dgm:pt modelId="{DE516183-B056-4648-8B9F-7475A961B148}">
      <dgm:prSet/>
      <dgm:spPr/>
      <dgm:t>
        <a:bodyPr/>
        <a:lstStyle/>
        <a:p>
          <a:pPr rtl="0"/>
          <a:r>
            <a:rPr kumimoji="0" lang="es-ES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La validación del sistema de cierre. 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70F9D7B-94A6-4D01-9FB3-CC3A754AF80D}" type="parTrans" cxnId="{B32B99BD-CD5E-4EE2-AB99-113665615168}">
      <dgm:prSet/>
      <dgm:spPr/>
      <dgm:t>
        <a:bodyPr/>
        <a:lstStyle/>
        <a:p>
          <a:endParaRPr lang="es-ES"/>
        </a:p>
      </dgm:t>
    </dgm:pt>
    <dgm:pt modelId="{C963A622-A5DB-4070-A131-3CCE5387BFD0}" type="sibTrans" cxnId="{B32B99BD-CD5E-4EE2-AB99-113665615168}">
      <dgm:prSet/>
      <dgm:spPr/>
      <dgm:t>
        <a:bodyPr/>
        <a:lstStyle/>
        <a:p>
          <a:endParaRPr lang="es-ES"/>
        </a:p>
      </dgm:t>
    </dgm:pt>
    <dgm:pt modelId="{32579B86-B105-46D5-AC48-8D5B9B07A59F}">
      <dgm:prSet/>
      <dgm:spPr/>
      <dgm:t>
        <a:bodyPr/>
        <a:lstStyle/>
        <a:p>
          <a:pPr rtl="0"/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El contenedor y los tapones deben estar esterilizados y este proceso debe estar validado. 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9DE3C19-3CC4-40B0-B40B-C64B7715DE13}" type="parTrans" cxnId="{775BEFC9-FA58-41F5-88FC-434D5E573D2B}">
      <dgm:prSet/>
      <dgm:spPr/>
      <dgm:t>
        <a:bodyPr/>
        <a:lstStyle/>
        <a:p>
          <a:endParaRPr lang="es-ES"/>
        </a:p>
      </dgm:t>
    </dgm:pt>
    <dgm:pt modelId="{640EE420-0BB0-436E-BC6F-24668A973039}" type="sibTrans" cxnId="{775BEFC9-FA58-41F5-88FC-434D5E573D2B}">
      <dgm:prSet/>
      <dgm:spPr/>
      <dgm:t>
        <a:bodyPr/>
        <a:lstStyle/>
        <a:p>
          <a:endParaRPr lang="es-ES"/>
        </a:p>
      </dgm:t>
    </dgm:pt>
    <dgm:pt modelId="{3BCCD527-1B6D-40F9-AB47-48D86C5C2EA0}">
      <dgm:prSet/>
      <dgm:spPr/>
      <dgm:t>
        <a:bodyPr/>
        <a:lstStyle/>
        <a:p>
          <a:pPr rtl="0"/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La limpieza y esterilización de equipos, debe hacerse bajo un procedimiento validado</a:t>
          </a:r>
          <a:endParaRPr lang="es-ES" dirty="0"/>
        </a:p>
      </dgm:t>
    </dgm:pt>
    <dgm:pt modelId="{024BAED7-A00D-47A6-A685-E65B521166C4}" type="parTrans" cxnId="{3631B4F5-7640-4D50-B1B0-CC06569123D5}">
      <dgm:prSet/>
      <dgm:spPr/>
      <dgm:t>
        <a:bodyPr/>
        <a:lstStyle/>
        <a:p>
          <a:endParaRPr lang="es-ES"/>
        </a:p>
      </dgm:t>
    </dgm:pt>
    <dgm:pt modelId="{0DE9CFC1-27DB-4E9B-94A3-E925B511E504}" type="sibTrans" cxnId="{3631B4F5-7640-4D50-B1B0-CC06569123D5}">
      <dgm:prSet/>
      <dgm:spPr/>
      <dgm:t>
        <a:bodyPr/>
        <a:lstStyle/>
        <a:p>
          <a:endParaRPr lang="es-ES"/>
        </a:p>
      </dgm:t>
    </dgm:pt>
    <dgm:pt modelId="{573B6BD1-D75F-4BF9-AA16-8AFD3CF382E0}">
      <dgm:prSet/>
      <dgm:spPr/>
      <dgm:t>
        <a:bodyPr/>
        <a:lstStyle/>
        <a:p>
          <a:pPr rtl="0"/>
          <a:r>
            <a:rPr lang="es-CO" dirty="0" smtClean="0"/>
            <a:t>Mantenimiento preventivo de equipos,  recipientes asépticos de almacenamiento y llenado  y condiciones del área</a:t>
          </a:r>
          <a:endParaRPr lang="es-ES" dirty="0"/>
        </a:p>
      </dgm:t>
    </dgm:pt>
    <dgm:pt modelId="{B0FA4505-C039-4E0B-8829-93BAE0175AB2}" type="parTrans" cxnId="{BD0F5FE5-3BB0-49EB-8953-76E84EA7F698}">
      <dgm:prSet/>
      <dgm:spPr/>
    </dgm:pt>
    <dgm:pt modelId="{4499A8AC-9C45-4AE7-81E6-A9E17E27A73D}" type="sibTrans" cxnId="{BD0F5FE5-3BB0-49EB-8953-76E84EA7F698}">
      <dgm:prSet/>
      <dgm:spPr/>
    </dgm:pt>
    <dgm:pt modelId="{A4C48F56-0D8D-40D8-9F45-01D2CA08E9F6}" type="pres">
      <dgm:prSet presAssocID="{B8F9CAB6-CC08-4D6C-8EF0-1408A5D6EA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1F4EB2-45A1-416F-BBF3-D275926F80B7}" type="pres">
      <dgm:prSet presAssocID="{E13B5456-22A3-42AB-BC98-67EDD24BF92E}" presName="circle1" presStyleLbl="node1" presStyleIdx="0" presStyleCnt="5"/>
      <dgm:spPr/>
    </dgm:pt>
    <dgm:pt modelId="{F6582A3C-03EE-4559-845A-40AF02A700E3}" type="pres">
      <dgm:prSet presAssocID="{E13B5456-22A3-42AB-BC98-67EDD24BF92E}" presName="space" presStyleCnt="0"/>
      <dgm:spPr/>
    </dgm:pt>
    <dgm:pt modelId="{802AFA4A-AC42-44C5-805E-88FFC244DCB5}" type="pres">
      <dgm:prSet presAssocID="{E13B5456-22A3-42AB-BC98-67EDD24BF92E}" presName="rect1" presStyleLbl="alignAcc1" presStyleIdx="0" presStyleCnt="5"/>
      <dgm:spPr/>
      <dgm:t>
        <a:bodyPr/>
        <a:lstStyle/>
        <a:p>
          <a:endParaRPr lang="es-ES"/>
        </a:p>
      </dgm:t>
    </dgm:pt>
    <dgm:pt modelId="{15E2F2A2-5676-4106-9AB4-D77C360114BF}" type="pres">
      <dgm:prSet presAssocID="{DE516183-B056-4648-8B9F-7475A961B148}" presName="vertSpace2" presStyleLbl="node1" presStyleIdx="0" presStyleCnt="5"/>
      <dgm:spPr/>
    </dgm:pt>
    <dgm:pt modelId="{AB92FCC4-EF2B-420C-9447-FB4D73218EE4}" type="pres">
      <dgm:prSet presAssocID="{DE516183-B056-4648-8B9F-7475A961B148}" presName="circle2" presStyleLbl="node1" presStyleIdx="1" presStyleCnt="5"/>
      <dgm:spPr/>
    </dgm:pt>
    <dgm:pt modelId="{773A5661-F2DA-4D6A-8FD4-F654C038360A}" type="pres">
      <dgm:prSet presAssocID="{DE516183-B056-4648-8B9F-7475A961B148}" presName="rect2" presStyleLbl="alignAcc1" presStyleIdx="1" presStyleCnt="5"/>
      <dgm:spPr/>
      <dgm:t>
        <a:bodyPr/>
        <a:lstStyle/>
        <a:p>
          <a:endParaRPr lang="es-ES"/>
        </a:p>
      </dgm:t>
    </dgm:pt>
    <dgm:pt modelId="{EC26ABFF-D9B7-433B-AFA3-28E43A68859B}" type="pres">
      <dgm:prSet presAssocID="{32579B86-B105-46D5-AC48-8D5B9B07A59F}" presName="vertSpace3" presStyleLbl="node1" presStyleIdx="1" presStyleCnt="5"/>
      <dgm:spPr/>
    </dgm:pt>
    <dgm:pt modelId="{64C48F72-1D53-4808-8940-2CF3DBC4F87F}" type="pres">
      <dgm:prSet presAssocID="{32579B86-B105-46D5-AC48-8D5B9B07A59F}" presName="circle3" presStyleLbl="node1" presStyleIdx="2" presStyleCnt="5"/>
      <dgm:spPr/>
    </dgm:pt>
    <dgm:pt modelId="{79A42BCE-91F7-44B1-87F1-960C39CDE4EE}" type="pres">
      <dgm:prSet presAssocID="{32579B86-B105-46D5-AC48-8D5B9B07A59F}" presName="rect3" presStyleLbl="alignAcc1" presStyleIdx="2" presStyleCnt="5"/>
      <dgm:spPr/>
      <dgm:t>
        <a:bodyPr/>
        <a:lstStyle/>
        <a:p>
          <a:endParaRPr lang="es-ES"/>
        </a:p>
      </dgm:t>
    </dgm:pt>
    <dgm:pt modelId="{6D38A5DD-4F44-4A87-B470-3B7BD714F446}" type="pres">
      <dgm:prSet presAssocID="{3BCCD527-1B6D-40F9-AB47-48D86C5C2EA0}" presName="vertSpace4" presStyleLbl="node1" presStyleIdx="2" presStyleCnt="5"/>
      <dgm:spPr/>
    </dgm:pt>
    <dgm:pt modelId="{A00B22C3-7D37-4A4B-8610-CF0335D4D877}" type="pres">
      <dgm:prSet presAssocID="{3BCCD527-1B6D-40F9-AB47-48D86C5C2EA0}" presName="circle4" presStyleLbl="node1" presStyleIdx="3" presStyleCnt="5"/>
      <dgm:spPr/>
    </dgm:pt>
    <dgm:pt modelId="{9B817D16-937B-46AE-8147-2622BF3519C0}" type="pres">
      <dgm:prSet presAssocID="{3BCCD527-1B6D-40F9-AB47-48D86C5C2EA0}" presName="rect4" presStyleLbl="alignAcc1" presStyleIdx="3" presStyleCnt="5"/>
      <dgm:spPr/>
      <dgm:t>
        <a:bodyPr/>
        <a:lstStyle/>
        <a:p>
          <a:endParaRPr lang="es-ES"/>
        </a:p>
      </dgm:t>
    </dgm:pt>
    <dgm:pt modelId="{49D97DF4-AB99-4B2D-B3B6-7584A599579E}" type="pres">
      <dgm:prSet presAssocID="{573B6BD1-D75F-4BF9-AA16-8AFD3CF382E0}" presName="vertSpace5" presStyleLbl="node1" presStyleIdx="3" presStyleCnt="5"/>
      <dgm:spPr/>
    </dgm:pt>
    <dgm:pt modelId="{FAEFA168-61F6-4733-87E0-7593E5EF0F3E}" type="pres">
      <dgm:prSet presAssocID="{573B6BD1-D75F-4BF9-AA16-8AFD3CF382E0}" presName="circle5" presStyleLbl="node1" presStyleIdx="4" presStyleCnt="5"/>
      <dgm:spPr/>
    </dgm:pt>
    <dgm:pt modelId="{9FEAE655-215B-46D9-AF21-62ED04FFA97C}" type="pres">
      <dgm:prSet presAssocID="{573B6BD1-D75F-4BF9-AA16-8AFD3CF382E0}" presName="rect5" presStyleLbl="alignAcc1" presStyleIdx="4" presStyleCnt="5"/>
      <dgm:spPr/>
      <dgm:t>
        <a:bodyPr/>
        <a:lstStyle/>
        <a:p>
          <a:endParaRPr lang="es-ES"/>
        </a:p>
      </dgm:t>
    </dgm:pt>
    <dgm:pt modelId="{2EB593AB-92C1-4406-A365-CAE0525DA75F}" type="pres">
      <dgm:prSet presAssocID="{E13B5456-22A3-42AB-BC98-67EDD24BF92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E09A7-723D-423E-9970-BBF2D0F21C2B}" type="pres">
      <dgm:prSet presAssocID="{DE516183-B056-4648-8B9F-7475A961B14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1BFF1-202C-4BA6-BD6B-AFE67AA4F619}" type="pres">
      <dgm:prSet presAssocID="{32579B86-B105-46D5-AC48-8D5B9B07A59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561BB-8656-406F-B522-F794427E91BF}" type="pres">
      <dgm:prSet presAssocID="{3BCCD527-1B6D-40F9-AB47-48D86C5C2EA0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7EFBD-B6F5-4933-8168-DE3A181D4341}" type="pres">
      <dgm:prSet presAssocID="{573B6BD1-D75F-4BF9-AA16-8AFD3CF382E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0F5FE5-3BB0-49EB-8953-76E84EA7F698}" srcId="{B8F9CAB6-CC08-4D6C-8EF0-1408A5D6EAE2}" destId="{573B6BD1-D75F-4BF9-AA16-8AFD3CF382E0}" srcOrd="4" destOrd="0" parTransId="{B0FA4505-C039-4E0B-8829-93BAE0175AB2}" sibTransId="{4499A8AC-9C45-4AE7-81E6-A9E17E27A73D}"/>
    <dgm:cxn modelId="{35076881-1766-440B-8EFB-36E9EE4B9D8D}" type="presOf" srcId="{3BCCD527-1B6D-40F9-AB47-48D86C5C2EA0}" destId="{E3A561BB-8656-406F-B522-F794427E91BF}" srcOrd="1" destOrd="0" presId="urn:microsoft.com/office/officeart/2005/8/layout/target3"/>
    <dgm:cxn modelId="{76940F43-2444-45BC-9C6C-F75AE9D64DD6}" type="presOf" srcId="{E13B5456-22A3-42AB-BC98-67EDD24BF92E}" destId="{2EB593AB-92C1-4406-A365-CAE0525DA75F}" srcOrd="1" destOrd="0" presId="urn:microsoft.com/office/officeart/2005/8/layout/target3"/>
    <dgm:cxn modelId="{3631B4F5-7640-4D50-B1B0-CC06569123D5}" srcId="{B8F9CAB6-CC08-4D6C-8EF0-1408A5D6EAE2}" destId="{3BCCD527-1B6D-40F9-AB47-48D86C5C2EA0}" srcOrd="3" destOrd="0" parTransId="{024BAED7-A00D-47A6-A685-E65B521166C4}" sibTransId="{0DE9CFC1-27DB-4E9B-94A3-E925B511E504}"/>
    <dgm:cxn modelId="{92D0F18D-40DC-465B-97F8-C468B7FF48DE}" type="presOf" srcId="{DE516183-B056-4648-8B9F-7475A961B148}" destId="{155E09A7-723D-423E-9970-BBF2D0F21C2B}" srcOrd="1" destOrd="0" presId="urn:microsoft.com/office/officeart/2005/8/layout/target3"/>
    <dgm:cxn modelId="{775BEFC9-FA58-41F5-88FC-434D5E573D2B}" srcId="{B8F9CAB6-CC08-4D6C-8EF0-1408A5D6EAE2}" destId="{32579B86-B105-46D5-AC48-8D5B9B07A59F}" srcOrd="2" destOrd="0" parTransId="{F9DE3C19-3CC4-40B0-B40B-C64B7715DE13}" sibTransId="{640EE420-0BB0-436E-BC6F-24668A973039}"/>
    <dgm:cxn modelId="{6C2512C7-FC7E-443F-B9F0-C41BB5D7CB3F}" type="presOf" srcId="{573B6BD1-D75F-4BF9-AA16-8AFD3CF382E0}" destId="{9FEAE655-215B-46D9-AF21-62ED04FFA97C}" srcOrd="0" destOrd="0" presId="urn:microsoft.com/office/officeart/2005/8/layout/target3"/>
    <dgm:cxn modelId="{3B635162-FECD-4DBA-86BA-BD89FDD1BC03}" type="presOf" srcId="{32579B86-B105-46D5-AC48-8D5B9B07A59F}" destId="{79A42BCE-91F7-44B1-87F1-960C39CDE4EE}" srcOrd="0" destOrd="0" presId="urn:microsoft.com/office/officeart/2005/8/layout/target3"/>
    <dgm:cxn modelId="{B32B99BD-CD5E-4EE2-AB99-113665615168}" srcId="{B8F9CAB6-CC08-4D6C-8EF0-1408A5D6EAE2}" destId="{DE516183-B056-4648-8B9F-7475A961B148}" srcOrd="1" destOrd="0" parTransId="{770F9D7B-94A6-4D01-9FB3-CC3A754AF80D}" sibTransId="{C963A622-A5DB-4070-A131-3CCE5387BFD0}"/>
    <dgm:cxn modelId="{3ADAD161-6936-4165-8E2E-BD3DD1AC02B3}" type="presOf" srcId="{DE516183-B056-4648-8B9F-7475A961B148}" destId="{773A5661-F2DA-4D6A-8FD4-F654C038360A}" srcOrd="0" destOrd="0" presId="urn:microsoft.com/office/officeart/2005/8/layout/target3"/>
    <dgm:cxn modelId="{18911662-47B7-4636-B88A-3E681CD164CB}" type="presOf" srcId="{E13B5456-22A3-42AB-BC98-67EDD24BF92E}" destId="{802AFA4A-AC42-44C5-805E-88FFC244DCB5}" srcOrd="0" destOrd="0" presId="urn:microsoft.com/office/officeart/2005/8/layout/target3"/>
    <dgm:cxn modelId="{7B8055A2-4F9F-4189-9DD3-27F3D35B9865}" srcId="{B8F9CAB6-CC08-4D6C-8EF0-1408A5D6EAE2}" destId="{E13B5456-22A3-42AB-BC98-67EDD24BF92E}" srcOrd="0" destOrd="0" parTransId="{040D5473-5322-41F9-9024-72B088B31171}" sibTransId="{21E2E3B9-E172-4157-BEB0-748BB46D9115}"/>
    <dgm:cxn modelId="{162A464A-A2E7-40AB-ADF4-13FF2E02C257}" type="presOf" srcId="{3BCCD527-1B6D-40F9-AB47-48D86C5C2EA0}" destId="{9B817D16-937B-46AE-8147-2622BF3519C0}" srcOrd="0" destOrd="0" presId="urn:microsoft.com/office/officeart/2005/8/layout/target3"/>
    <dgm:cxn modelId="{E191DD17-EE90-455F-AAA7-15E7F068EF85}" type="presOf" srcId="{B8F9CAB6-CC08-4D6C-8EF0-1408A5D6EAE2}" destId="{A4C48F56-0D8D-40D8-9F45-01D2CA08E9F6}" srcOrd="0" destOrd="0" presId="urn:microsoft.com/office/officeart/2005/8/layout/target3"/>
    <dgm:cxn modelId="{EDA0B741-2665-4EE3-AEE6-25D24A21242D}" type="presOf" srcId="{573B6BD1-D75F-4BF9-AA16-8AFD3CF382E0}" destId="{2347EFBD-B6F5-4933-8168-DE3A181D4341}" srcOrd="1" destOrd="0" presId="urn:microsoft.com/office/officeart/2005/8/layout/target3"/>
    <dgm:cxn modelId="{0E87434E-EF4E-41DC-99DD-8DDEF6C5DDEA}" type="presOf" srcId="{32579B86-B105-46D5-AC48-8D5B9B07A59F}" destId="{D7C1BFF1-202C-4BA6-BD6B-AFE67AA4F619}" srcOrd="1" destOrd="0" presId="urn:microsoft.com/office/officeart/2005/8/layout/target3"/>
    <dgm:cxn modelId="{A12791E9-2078-432C-BBF3-6DD3D38B51A6}" type="presParOf" srcId="{A4C48F56-0D8D-40D8-9F45-01D2CA08E9F6}" destId="{911F4EB2-45A1-416F-BBF3-D275926F80B7}" srcOrd="0" destOrd="0" presId="urn:microsoft.com/office/officeart/2005/8/layout/target3"/>
    <dgm:cxn modelId="{FF402479-B4D6-40AB-B1AD-66B5B8CBC554}" type="presParOf" srcId="{A4C48F56-0D8D-40D8-9F45-01D2CA08E9F6}" destId="{F6582A3C-03EE-4559-845A-40AF02A700E3}" srcOrd="1" destOrd="0" presId="urn:microsoft.com/office/officeart/2005/8/layout/target3"/>
    <dgm:cxn modelId="{769552CF-0F86-4C22-916C-48ABA87BFECB}" type="presParOf" srcId="{A4C48F56-0D8D-40D8-9F45-01D2CA08E9F6}" destId="{802AFA4A-AC42-44C5-805E-88FFC244DCB5}" srcOrd="2" destOrd="0" presId="urn:microsoft.com/office/officeart/2005/8/layout/target3"/>
    <dgm:cxn modelId="{505C913F-8F37-4B1B-BA65-95410339030E}" type="presParOf" srcId="{A4C48F56-0D8D-40D8-9F45-01D2CA08E9F6}" destId="{15E2F2A2-5676-4106-9AB4-D77C360114BF}" srcOrd="3" destOrd="0" presId="urn:microsoft.com/office/officeart/2005/8/layout/target3"/>
    <dgm:cxn modelId="{1316E1CF-261C-4060-B125-6BB4A4BEC1A3}" type="presParOf" srcId="{A4C48F56-0D8D-40D8-9F45-01D2CA08E9F6}" destId="{AB92FCC4-EF2B-420C-9447-FB4D73218EE4}" srcOrd="4" destOrd="0" presId="urn:microsoft.com/office/officeart/2005/8/layout/target3"/>
    <dgm:cxn modelId="{0173B584-5D07-4161-B22E-FC6EC7EF2B3F}" type="presParOf" srcId="{A4C48F56-0D8D-40D8-9F45-01D2CA08E9F6}" destId="{773A5661-F2DA-4D6A-8FD4-F654C038360A}" srcOrd="5" destOrd="0" presId="urn:microsoft.com/office/officeart/2005/8/layout/target3"/>
    <dgm:cxn modelId="{7084F678-AF5F-496A-96E3-F755F5B85177}" type="presParOf" srcId="{A4C48F56-0D8D-40D8-9F45-01D2CA08E9F6}" destId="{EC26ABFF-D9B7-433B-AFA3-28E43A68859B}" srcOrd="6" destOrd="0" presId="urn:microsoft.com/office/officeart/2005/8/layout/target3"/>
    <dgm:cxn modelId="{E3A3C04C-81EB-4532-A60A-76504D175E97}" type="presParOf" srcId="{A4C48F56-0D8D-40D8-9F45-01D2CA08E9F6}" destId="{64C48F72-1D53-4808-8940-2CF3DBC4F87F}" srcOrd="7" destOrd="0" presId="urn:microsoft.com/office/officeart/2005/8/layout/target3"/>
    <dgm:cxn modelId="{88AAA36A-4861-45A2-A3F6-8B0F90C7C45C}" type="presParOf" srcId="{A4C48F56-0D8D-40D8-9F45-01D2CA08E9F6}" destId="{79A42BCE-91F7-44B1-87F1-960C39CDE4EE}" srcOrd="8" destOrd="0" presId="urn:microsoft.com/office/officeart/2005/8/layout/target3"/>
    <dgm:cxn modelId="{B284B061-9736-4C7C-90E6-D5DFC0A3D674}" type="presParOf" srcId="{A4C48F56-0D8D-40D8-9F45-01D2CA08E9F6}" destId="{6D38A5DD-4F44-4A87-B470-3B7BD714F446}" srcOrd="9" destOrd="0" presId="urn:microsoft.com/office/officeart/2005/8/layout/target3"/>
    <dgm:cxn modelId="{DE6DE515-35F7-48E1-9C9E-339B66E32176}" type="presParOf" srcId="{A4C48F56-0D8D-40D8-9F45-01D2CA08E9F6}" destId="{A00B22C3-7D37-4A4B-8610-CF0335D4D877}" srcOrd="10" destOrd="0" presId="urn:microsoft.com/office/officeart/2005/8/layout/target3"/>
    <dgm:cxn modelId="{1DF0912B-748E-4DB8-9154-2557578BF53F}" type="presParOf" srcId="{A4C48F56-0D8D-40D8-9F45-01D2CA08E9F6}" destId="{9B817D16-937B-46AE-8147-2622BF3519C0}" srcOrd="11" destOrd="0" presId="urn:microsoft.com/office/officeart/2005/8/layout/target3"/>
    <dgm:cxn modelId="{B6843036-B948-456E-A5F9-52DA9F668A50}" type="presParOf" srcId="{A4C48F56-0D8D-40D8-9F45-01D2CA08E9F6}" destId="{49D97DF4-AB99-4B2D-B3B6-7584A599579E}" srcOrd="12" destOrd="0" presId="urn:microsoft.com/office/officeart/2005/8/layout/target3"/>
    <dgm:cxn modelId="{829BCF94-4E9B-43EE-A237-8054F276CB4C}" type="presParOf" srcId="{A4C48F56-0D8D-40D8-9F45-01D2CA08E9F6}" destId="{FAEFA168-61F6-4733-87E0-7593E5EF0F3E}" srcOrd="13" destOrd="0" presId="urn:microsoft.com/office/officeart/2005/8/layout/target3"/>
    <dgm:cxn modelId="{EBC2B9B4-F4A4-4434-B800-6ED1D52E79BF}" type="presParOf" srcId="{A4C48F56-0D8D-40D8-9F45-01D2CA08E9F6}" destId="{9FEAE655-215B-46D9-AF21-62ED04FFA97C}" srcOrd="14" destOrd="0" presId="urn:microsoft.com/office/officeart/2005/8/layout/target3"/>
    <dgm:cxn modelId="{ED24A673-6CB4-476A-BF97-461CFFB2F450}" type="presParOf" srcId="{A4C48F56-0D8D-40D8-9F45-01D2CA08E9F6}" destId="{2EB593AB-92C1-4406-A365-CAE0525DA75F}" srcOrd="15" destOrd="0" presId="urn:microsoft.com/office/officeart/2005/8/layout/target3"/>
    <dgm:cxn modelId="{CE2B0E7E-A9D3-4047-8EF8-A0B606AE389A}" type="presParOf" srcId="{A4C48F56-0D8D-40D8-9F45-01D2CA08E9F6}" destId="{155E09A7-723D-423E-9970-BBF2D0F21C2B}" srcOrd="16" destOrd="0" presId="urn:microsoft.com/office/officeart/2005/8/layout/target3"/>
    <dgm:cxn modelId="{5E48A8C1-6127-405D-80AD-B3332264D9B8}" type="presParOf" srcId="{A4C48F56-0D8D-40D8-9F45-01D2CA08E9F6}" destId="{D7C1BFF1-202C-4BA6-BD6B-AFE67AA4F619}" srcOrd="17" destOrd="0" presId="urn:microsoft.com/office/officeart/2005/8/layout/target3"/>
    <dgm:cxn modelId="{2A13FCF8-922B-409F-ABDF-C680438ECD0E}" type="presParOf" srcId="{A4C48F56-0D8D-40D8-9F45-01D2CA08E9F6}" destId="{E3A561BB-8656-406F-B522-F794427E91BF}" srcOrd="18" destOrd="0" presId="urn:microsoft.com/office/officeart/2005/8/layout/target3"/>
    <dgm:cxn modelId="{F2C9EA4A-0CD6-4069-B48B-B80A1517021B}" type="presParOf" srcId="{A4C48F56-0D8D-40D8-9F45-01D2CA08E9F6}" destId="{2347EFBD-B6F5-4933-8168-DE3A181D4341}" srcOrd="19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#3" qsCatId="simple" csTypeId="urn:microsoft.com/office/officeart/2005/8/colors/colorful1#3" csCatId="accent1" phldr="1"/>
      <dgm:spPr/>
      <dgm:t>
        <a:bodyPr/>
        <a:lstStyle/>
        <a:p>
          <a:endParaRPr lang="zh-CN" altLang="en-US"/>
        </a:p>
      </dgm:t>
    </dgm:pt>
    <dgm:pt modelId="{A6685E83-BEEC-49B3-B40A-539E2C0D7A1A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2200" dirty="0" smtClean="0">
              <a:sym typeface="+mn-ea"/>
            </a:rPr>
            <a:t>ANEXOS</a:t>
          </a:r>
          <a:endParaRPr lang="zh-CN" altLang="en-US" sz="2200"/>
        </a:p>
      </dgm:t>
    </dgm:pt>
    <dgm:pt modelId="{FECC43A3-D59E-4EE1-9557-8FBB90D5B362}" type="parTrans" cxnId="{2D07533C-11E1-4EFB-9896-3E9310C59563}">
      <dgm:prSet/>
      <dgm:spPr/>
      <dgm:t>
        <a:bodyPr/>
        <a:lstStyle/>
        <a:p>
          <a:endParaRPr lang="zh-CN" altLang="en-US" sz="1600"/>
        </a:p>
      </dgm:t>
    </dgm:pt>
    <dgm:pt modelId="{68BB6C9A-B7F0-43A0-955B-FC8C4D4009BF}" type="sibTrans" cxnId="{2D07533C-11E1-4EFB-9896-3E9310C59563}">
      <dgm:prSet/>
      <dgm:spPr/>
      <dgm:t>
        <a:bodyPr/>
        <a:lstStyle/>
        <a:p>
          <a:endParaRPr lang="zh-CN" altLang="en-US" sz="1600"/>
        </a:p>
      </dgm:t>
    </dgm:pt>
    <dgm:pt modelId="{CBA50553-63FA-4B5A-9888-EDDBA06CA593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1600" dirty="0" smtClean="0">
              <a:sym typeface="+mn-ea"/>
            </a:rPr>
            <a:t>Formato Registro para observaciones de la prueba según procedimiento de llenado simulado</a:t>
          </a:r>
          <a:endParaRPr lang="es-ES" sz="1600" dirty="0" smtClean="0"/>
        </a:p>
      </dgm:t>
    </dgm:pt>
    <dgm:pt modelId="{73E2772F-165D-4B56-ACC2-969CBF53B0A8}" type="parTrans" cxnId="{2AB7DB96-4268-4596-BDA4-3363DCC615D1}">
      <dgm:prSet/>
      <dgm:spPr/>
      <dgm:t>
        <a:bodyPr/>
        <a:lstStyle/>
        <a:p>
          <a:endParaRPr lang="zh-CN" altLang="en-US" sz="1600"/>
        </a:p>
      </dgm:t>
    </dgm:pt>
    <dgm:pt modelId="{7BFD1607-7356-4D3D-A829-75D002A3A4B0}" type="sibTrans" cxnId="{2AB7DB96-4268-4596-BDA4-3363DCC615D1}">
      <dgm:prSet/>
      <dgm:spPr/>
      <dgm:t>
        <a:bodyPr/>
        <a:lstStyle/>
        <a:p>
          <a:endParaRPr lang="zh-CN" altLang="en-US" sz="1600"/>
        </a:p>
      </dgm:t>
    </dgm:pt>
    <dgm:pt modelId="{6F58A339-4A14-4FC2-B76F-A5341A85E93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1600" dirty="0" smtClean="0">
              <a:sym typeface="+mn-ea"/>
            </a:rPr>
            <a:t>Formato Registro para Inspección visual de las unidades de incubación</a:t>
          </a:r>
          <a:endParaRPr lang="es-ES" sz="1600" dirty="0" smtClean="0"/>
        </a:p>
      </dgm:t>
    </dgm:pt>
    <dgm:pt modelId="{5D7D01D3-75FD-46CA-96A5-79B2FFFBFC0E}" type="parTrans" cxnId="{D4596BAB-6F50-422E-8A87-890ED4687CCF}">
      <dgm:prSet/>
      <dgm:spPr/>
      <dgm:t>
        <a:bodyPr/>
        <a:lstStyle/>
        <a:p>
          <a:endParaRPr lang="es-ES" sz="1600"/>
        </a:p>
      </dgm:t>
    </dgm:pt>
    <dgm:pt modelId="{94E395B0-3FDF-4400-94C1-82B45B634A60}" type="sibTrans" cxnId="{D4596BAB-6F50-422E-8A87-890ED4687CCF}">
      <dgm:prSet/>
      <dgm:spPr/>
      <dgm:t>
        <a:bodyPr/>
        <a:lstStyle/>
        <a:p>
          <a:endParaRPr lang="es-ES" sz="1600"/>
        </a:p>
      </dgm:t>
    </dgm:pt>
    <dgm:pt modelId="{AFFA4563-9AAD-42C6-BFC3-6702B01A8A3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ES" sz="1600" dirty="0" smtClean="0">
              <a:sym typeface="+mn-ea"/>
            </a:rPr>
            <a:t>Modelo de informe o reporte de llenado simulado (Resumen)</a:t>
          </a:r>
          <a:endParaRPr lang="es-ES" altLang="en-US" sz="1600" dirty="0" smtClean="0">
            <a:sym typeface="+mn-ea"/>
          </a:endParaRPr>
        </a:p>
      </dgm:t>
    </dgm:pt>
    <dgm:pt modelId="{19FBF8B8-6698-4C4A-A7E5-D708993E22A0}" type="parTrans" cxnId="{5B670E05-3F71-46F1-897E-878430FD4898}">
      <dgm:prSet/>
      <dgm:spPr/>
      <dgm:t>
        <a:bodyPr/>
        <a:lstStyle/>
        <a:p>
          <a:endParaRPr lang="es-ES" sz="1600"/>
        </a:p>
      </dgm:t>
    </dgm:pt>
    <dgm:pt modelId="{27C08B84-515D-4E02-A412-ECEFDAA4FDFF}" type="sibTrans" cxnId="{5B670E05-3F71-46F1-897E-878430FD4898}">
      <dgm:prSet/>
      <dgm:spPr/>
      <dgm:t>
        <a:bodyPr/>
        <a:lstStyle/>
        <a:p>
          <a:endParaRPr lang="es-ES" sz="1600"/>
        </a:p>
      </dgm:t>
    </dgm:pt>
    <dgm:pt modelId="{C8DDDFA1-AF37-4444-AAEB-D51CEE212719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2200" dirty="0" smtClean="0">
              <a:sym typeface="+mn-ea"/>
            </a:rPr>
            <a:t>Bibliografía</a:t>
          </a:r>
          <a:endParaRPr lang="zh-CN" altLang="en-US" sz="2200"/>
        </a:p>
      </dgm:t>
    </dgm:pt>
    <dgm:pt modelId="{26EA520A-5891-4EBA-B2AD-1840663D8C07}" type="parTrans" cxnId="{D5ADA439-6D2D-4824-9E65-95E52A2AD816}">
      <dgm:prSet/>
      <dgm:spPr/>
      <dgm:t>
        <a:bodyPr/>
        <a:lstStyle/>
        <a:p>
          <a:endParaRPr lang="zh-CN" altLang="en-US" sz="1600"/>
        </a:p>
      </dgm:t>
    </dgm:pt>
    <dgm:pt modelId="{CE2287C8-6424-4771-88FD-4DADE15C5A04}" type="sibTrans" cxnId="{D5ADA439-6D2D-4824-9E65-95E52A2AD816}">
      <dgm:prSet/>
      <dgm:spPr/>
      <dgm:t>
        <a:bodyPr/>
        <a:lstStyle/>
        <a:p>
          <a:endParaRPr lang="zh-CN" altLang="en-US" sz="1600"/>
        </a:p>
      </dgm:t>
    </dgm:pt>
    <dgm:pt modelId="{5AA02751-379E-46DB-884A-F23ACBC498EE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s-MX" altLang="en-US" sz="1600" b="1" dirty="0">
              <a:sym typeface="+mn-ea"/>
            </a:rPr>
            <a:t>PIC/S. </a:t>
          </a:r>
          <a:r>
            <a:rPr lang="es-MX" altLang="en-US" sz="1600" b="1" dirty="0" err="1">
              <a:sym typeface="+mn-ea"/>
            </a:rPr>
            <a:t>Validation</a:t>
          </a:r>
          <a:r>
            <a:rPr lang="es-MX" altLang="en-US" sz="1600" b="1" dirty="0">
              <a:sym typeface="+mn-ea"/>
            </a:rPr>
            <a:t> of </a:t>
          </a:r>
          <a:r>
            <a:rPr lang="es-MX" altLang="en-US" sz="1600" b="1" dirty="0" err="1">
              <a:sym typeface="+mn-ea"/>
            </a:rPr>
            <a:t>aseptic</a:t>
          </a:r>
          <a:r>
            <a:rPr lang="es-MX" altLang="en-US" sz="1600" b="1" dirty="0">
              <a:sym typeface="+mn-ea"/>
            </a:rPr>
            <a:t> </a:t>
          </a:r>
          <a:r>
            <a:rPr lang="es-MX" altLang="en-US" sz="1600" b="1" dirty="0" err="1">
              <a:sym typeface="+mn-ea"/>
            </a:rPr>
            <a:t>processes</a:t>
          </a:r>
          <a:r>
            <a:rPr lang="es-MX" altLang="en-US" sz="1600" b="1" dirty="0">
              <a:sym typeface="+mn-ea"/>
            </a:rPr>
            <a:t>. PI 007 -6 </a:t>
          </a:r>
          <a:r>
            <a:rPr lang="es-MX" altLang="en-US" sz="1600" dirty="0">
              <a:sym typeface="+mn-ea"/>
            </a:rPr>
            <a:t>[Internet]. </a:t>
          </a:r>
        </a:p>
      </dgm:t>
    </dgm:pt>
    <dgm:pt modelId="{D0D77647-95BE-4607-B2F0-006D9CAB8F0E}" type="parTrans" cxnId="{1AE1918A-BFB2-4E8D-93B3-86C9E1C3AD0A}">
      <dgm:prSet/>
      <dgm:spPr/>
      <dgm:t>
        <a:bodyPr/>
        <a:lstStyle/>
        <a:p>
          <a:endParaRPr lang="zh-CN" altLang="en-US" sz="1600"/>
        </a:p>
      </dgm:t>
    </dgm:pt>
    <dgm:pt modelId="{3DBF6B9F-A188-4D67-ABE8-0633561FA9E5}" type="sibTrans" cxnId="{1AE1918A-BFB2-4E8D-93B3-86C9E1C3AD0A}">
      <dgm:prSet/>
      <dgm:spPr/>
      <dgm:t>
        <a:bodyPr/>
        <a:lstStyle/>
        <a:p>
          <a:endParaRPr lang="zh-CN" altLang="en-US" sz="1600"/>
        </a:p>
      </dgm:t>
    </dgm:pt>
    <dgm:pt modelId="{42863FE1-0689-4B2D-AE7C-EFE54AE835A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1" dirty="0"/>
            <a:t>PDA. Process Simulation for Aseptically Filled</a:t>
          </a:r>
          <a:r>
            <a:rPr lang="zh-CN" altLang="en-US" sz="1600" dirty="0"/>
            <a:t> Products. Technical Report No. 22. (Revised 2011). 2011</a:t>
          </a:r>
        </a:p>
      </dgm:t>
    </dgm:pt>
    <dgm:pt modelId="{B7120660-77A5-49E7-8250-D85D76C2B703}" type="parTrans" cxnId="{3539C36E-07C1-4897-B96B-012BCDD3EE02}">
      <dgm:prSet/>
      <dgm:spPr/>
      <dgm:t>
        <a:bodyPr/>
        <a:lstStyle/>
        <a:p>
          <a:endParaRPr lang="es-ES" sz="1600"/>
        </a:p>
      </dgm:t>
    </dgm:pt>
    <dgm:pt modelId="{65280CE8-1E6D-4123-84C2-C18829C90A9A}" type="sibTrans" cxnId="{3539C36E-07C1-4897-B96B-012BCDD3EE02}">
      <dgm:prSet/>
      <dgm:spPr/>
      <dgm:t>
        <a:bodyPr/>
        <a:lstStyle/>
        <a:p>
          <a:endParaRPr lang="es-ES" sz="1600"/>
        </a:p>
      </dgm:t>
    </dgm:pt>
    <dgm:pt modelId="{819581A0-B28A-4A99-BB9C-F004A847BA6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1" dirty="0"/>
            <a:t>WHO. Annex 2. WHO good manufacturing practices for sterile pharmaceutical products. En: TRS 1044 </a:t>
          </a:r>
          <a:r>
            <a:rPr lang="zh-CN" altLang="en-US" sz="1600" dirty="0" smtClean="0"/>
            <a:t>https</a:t>
          </a:r>
          <a:r>
            <a:rPr lang="zh-CN" altLang="en-US" sz="1600" dirty="0"/>
            <a:t>://www.who.int/publications/i/item/9789240063822</a:t>
          </a:r>
        </a:p>
      </dgm:t>
    </dgm:pt>
    <dgm:pt modelId="{E195DCDF-8656-444B-967C-38D43945F3D0}" type="parTrans" cxnId="{F0347C03-0C0A-4C5E-BFCA-3DC4049E7194}">
      <dgm:prSet/>
      <dgm:spPr/>
      <dgm:t>
        <a:bodyPr/>
        <a:lstStyle/>
        <a:p>
          <a:endParaRPr lang="es-ES" sz="1600"/>
        </a:p>
      </dgm:t>
    </dgm:pt>
    <dgm:pt modelId="{9038288B-8C19-4BE5-BB31-2D6FC5DFB6F4}" type="sibTrans" cxnId="{F0347C03-0C0A-4C5E-BFCA-3DC4049E7194}">
      <dgm:prSet/>
      <dgm:spPr/>
      <dgm:t>
        <a:bodyPr/>
        <a:lstStyle/>
        <a:p>
          <a:endParaRPr lang="es-ES" sz="1600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0" presStyleCnt="2" custScaleX="58500" custScaleY="34667" custLinFactNeighborX="-14979" custLinFactNeighborY="-7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2A58E-CA03-4F76-94B6-D8FE50231963}" type="pres">
      <dgm:prSet presAssocID="{A6685E83-BEEC-49B3-B40A-539E2C0D7A1A}" presName="descendantText" presStyleLbl="alignAccFollowNode1" presStyleIdx="0" presStyleCnt="2" custScaleX="126723" custScaleY="45131" custLinFactNeighborX="1752" custLinFactNeighborY="-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EE5BB-CBA4-4DD9-BFB7-3F3F246C9BF0}" type="pres">
      <dgm:prSet presAssocID="{68BB6C9A-B7F0-43A0-955B-FC8C4D4009BF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1" presStyleCnt="2" custScaleX="58500" custScaleY="45546" custLinFactNeighborX="-1497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028F0D-BE57-4642-92F7-303D4E45C524}" type="pres">
      <dgm:prSet presAssocID="{C8DDDFA1-AF37-4444-AAEB-D51CEE212719}" presName="descendantText" presStyleLbl="alignAccFollowNode1" presStyleIdx="1" presStyleCnt="2" custScaleX="126723" custScaleY="52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07533C-11E1-4EFB-9896-3E9310C59563}" srcId="{2E15931E-1654-4B73-89B2-8E333D9C42E0}" destId="{A6685E83-BEEC-49B3-B40A-539E2C0D7A1A}" srcOrd="0" destOrd="0" parTransId="{FECC43A3-D59E-4EE1-9557-8FBB90D5B362}" sibTransId="{68BB6C9A-B7F0-43A0-955B-FC8C4D4009BF}"/>
    <dgm:cxn modelId="{2AB7DB96-4268-4596-BDA4-3363DCC615D1}" srcId="{A6685E83-BEEC-49B3-B40A-539E2C0D7A1A}" destId="{CBA50553-63FA-4B5A-9888-EDDBA06CA593}" srcOrd="0" destOrd="0" parTransId="{73E2772F-165D-4B56-ACC2-969CBF53B0A8}" sibTransId="{7BFD1607-7356-4D3D-A829-75D002A3A4B0}"/>
    <dgm:cxn modelId="{D4596BAB-6F50-422E-8A87-890ED4687CCF}" srcId="{A6685E83-BEEC-49B3-B40A-539E2C0D7A1A}" destId="{6F58A339-4A14-4FC2-B76F-A5341A85E935}" srcOrd="1" destOrd="0" parTransId="{5D7D01D3-75FD-46CA-96A5-79B2FFFBFC0E}" sibTransId="{94E395B0-3FDF-4400-94C1-82B45B634A60}"/>
    <dgm:cxn modelId="{1B1D77DB-1487-49FA-842D-13CE7FEF8DC6}" type="presOf" srcId="{A6685E83-BEEC-49B3-B40A-539E2C0D7A1A}" destId="{EBD335B5-8308-49CB-9630-99D852747B1F}" srcOrd="0" destOrd="0" presId="urn:microsoft.com/office/officeart/2005/8/layout/vList5"/>
    <dgm:cxn modelId="{C42046D9-015D-4E7C-A185-ADDD5F39969C}" type="presOf" srcId="{CBA50553-63FA-4B5A-9888-EDDBA06CA593}" destId="{6EB2A58E-CA03-4F76-94B6-D8FE50231963}" srcOrd="0" destOrd="0" presId="urn:microsoft.com/office/officeart/2005/8/layout/vList5"/>
    <dgm:cxn modelId="{5B670E05-3F71-46F1-897E-878430FD4898}" srcId="{A6685E83-BEEC-49B3-B40A-539E2C0D7A1A}" destId="{AFFA4563-9AAD-42C6-BFC3-6702B01A8A31}" srcOrd="2" destOrd="0" parTransId="{19FBF8B8-6698-4C4A-A7E5-D708993E22A0}" sibTransId="{27C08B84-515D-4E02-A412-ECEFDAA4FDFF}"/>
    <dgm:cxn modelId="{88EECD57-BBE4-4239-9D54-B32735451EEF}" type="presOf" srcId="{AFFA4563-9AAD-42C6-BFC3-6702B01A8A31}" destId="{6EB2A58E-CA03-4F76-94B6-D8FE50231963}" srcOrd="0" destOrd="2" presId="urn:microsoft.com/office/officeart/2005/8/layout/vList5"/>
    <dgm:cxn modelId="{EE2E2618-2590-4D7C-A359-047D6E23AA60}" type="presOf" srcId="{819581A0-B28A-4A99-BB9C-F004A847BA61}" destId="{64028F0D-BE57-4642-92F7-303D4E45C524}" srcOrd="0" destOrd="2" presId="urn:microsoft.com/office/officeart/2005/8/layout/vList5"/>
    <dgm:cxn modelId="{F0347C03-0C0A-4C5E-BFCA-3DC4049E7194}" srcId="{C8DDDFA1-AF37-4444-AAEB-D51CEE212719}" destId="{819581A0-B28A-4A99-BB9C-F004A847BA61}" srcOrd="2" destOrd="0" parTransId="{E195DCDF-8656-444B-967C-38D43945F3D0}" sibTransId="{9038288B-8C19-4BE5-BB31-2D6FC5DFB6F4}"/>
    <dgm:cxn modelId="{1AE1918A-BFB2-4E8D-93B3-86C9E1C3AD0A}" srcId="{C8DDDFA1-AF37-4444-AAEB-D51CEE212719}" destId="{5AA02751-379E-46DB-884A-F23ACBC498EE}" srcOrd="0" destOrd="0" parTransId="{D0D77647-95BE-4607-B2F0-006D9CAB8F0E}" sibTransId="{3DBF6B9F-A188-4D67-ABE8-0633561FA9E5}"/>
    <dgm:cxn modelId="{6C7A310E-AA38-4628-8D19-5D9FF6978A61}" type="presOf" srcId="{42863FE1-0689-4B2D-AE7C-EFE54AE835A9}" destId="{64028F0D-BE57-4642-92F7-303D4E45C524}" srcOrd="0" destOrd="1" presId="urn:microsoft.com/office/officeart/2005/8/layout/vList5"/>
    <dgm:cxn modelId="{D5ADA439-6D2D-4824-9E65-95E52A2AD816}" srcId="{2E15931E-1654-4B73-89B2-8E333D9C42E0}" destId="{C8DDDFA1-AF37-4444-AAEB-D51CEE212719}" srcOrd="1" destOrd="0" parTransId="{26EA520A-5891-4EBA-B2AD-1840663D8C07}" sibTransId="{CE2287C8-6424-4771-88FD-4DADE15C5A04}"/>
    <dgm:cxn modelId="{DCF52178-D47A-4683-A6E8-A0C6DE1295DE}" type="presOf" srcId="{6F58A339-4A14-4FC2-B76F-A5341A85E935}" destId="{6EB2A58E-CA03-4F76-94B6-D8FE50231963}" srcOrd="0" destOrd="1" presId="urn:microsoft.com/office/officeart/2005/8/layout/vList5"/>
    <dgm:cxn modelId="{17515C46-A66B-4FBD-AAD6-688F71D363B6}" type="presOf" srcId="{2E15931E-1654-4B73-89B2-8E333D9C42E0}" destId="{D5935282-3C7C-4F88-A1AE-C27DB8591514}" srcOrd="0" destOrd="0" presId="urn:microsoft.com/office/officeart/2005/8/layout/vList5"/>
    <dgm:cxn modelId="{3539C36E-07C1-4897-B96B-012BCDD3EE02}" srcId="{C8DDDFA1-AF37-4444-AAEB-D51CEE212719}" destId="{42863FE1-0689-4B2D-AE7C-EFE54AE835A9}" srcOrd="1" destOrd="0" parTransId="{B7120660-77A5-49E7-8250-D85D76C2B703}" sibTransId="{65280CE8-1E6D-4123-84C2-C18829C90A9A}"/>
    <dgm:cxn modelId="{8289EF92-23B7-4262-9D6D-667E7D214147}" type="presOf" srcId="{5AA02751-379E-46DB-884A-F23ACBC498EE}" destId="{64028F0D-BE57-4642-92F7-303D4E45C524}" srcOrd="0" destOrd="0" presId="urn:microsoft.com/office/officeart/2005/8/layout/vList5"/>
    <dgm:cxn modelId="{CC3DDE81-AF9E-4D02-9D58-C6D184D514E7}" type="presOf" srcId="{C8DDDFA1-AF37-4444-AAEB-D51CEE212719}" destId="{B093CE78-670B-40EB-95CF-315E334D550F}" srcOrd="0" destOrd="0" presId="urn:microsoft.com/office/officeart/2005/8/layout/vList5"/>
    <dgm:cxn modelId="{08C2D7DD-5FC4-47BA-9B59-F99D19348A12}" type="presParOf" srcId="{D5935282-3C7C-4F88-A1AE-C27DB8591514}" destId="{B589D1EC-5156-4FB2-BB1C-8E1290A868B9}" srcOrd="0" destOrd="0" presId="urn:microsoft.com/office/officeart/2005/8/layout/vList5"/>
    <dgm:cxn modelId="{0E346709-B456-4894-9484-CBD3D242C242}" type="presParOf" srcId="{B589D1EC-5156-4FB2-BB1C-8E1290A868B9}" destId="{EBD335B5-8308-49CB-9630-99D852747B1F}" srcOrd="0" destOrd="0" presId="urn:microsoft.com/office/officeart/2005/8/layout/vList5"/>
    <dgm:cxn modelId="{69A0CD53-0F39-4E93-A625-20D42CB34C9D}" type="presParOf" srcId="{B589D1EC-5156-4FB2-BB1C-8E1290A868B9}" destId="{6EB2A58E-CA03-4F76-94B6-D8FE50231963}" srcOrd="1" destOrd="0" presId="urn:microsoft.com/office/officeart/2005/8/layout/vList5"/>
    <dgm:cxn modelId="{5EEFCBB0-6C3A-4BC7-A84C-83D3A0C718D5}" type="presParOf" srcId="{D5935282-3C7C-4F88-A1AE-C27DB8591514}" destId="{A76EE5BB-CBA4-4DD9-BFB7-3F3F246C9BF0}" srcOrd="1" destOrd="0" presId="urn:microsoft.com/office/officeart/2005/8/layout/vList5"/>
    <dgm:cxn modelId="{296257D2-DDF7-4DF9-A4DB-E0F5D82FA65B}" type="presParOf" srcId="{D5935282-3C7C-4F88-A1AE-C27DB8591514}" destId="{2BB2A428-FB05-47E5-AC5F-C6A7936A9AC0}" srcOrd="2" destOrd="0" presId="urn:microsoft.com/office/officeart/2005/8/layout/vList5"/>
    <dgm:cxn modelId="{4BA8BE03-4A87-4122-ACA2-9B9EBA41F9F1}" type="presParOf" srcId="{2BB2A428-FB05-47E5-AC5F-C6A7936A9AC0}" destId="{B093CE78-670B-40EB-95CF-315E334D550F}" srcOrd="0" destOrd="0" presId="urn:microsoft.com/office/officeart/2005/8/layout/vList5"/>
    <dgm:cxn modelId="{9DE50FF2-DFBD-4B56-B99D-F89AC9064013}" type="presParOf" srcId="{2BB2A428-FB05-47E5-AC5F-C6A7936A9AC0}" destId="{64028F0D-BE57-4642-92F7-303D4E45C52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3B5456-22A3-42AB-BC98-67EDD24BF92E}">
      <dgm:prSet custT="1"/>
      <dgm:spPr/>
      <dgm:t>
        <a:bodyPr/>
        <a:lstStyle/>
        <a:p>
          <a:pPr rtl="0"/>
          <a:r>
            <a: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El ensayo de integridad de los contenedores/cierres.</a:t>
          </a:r>
          <a:endParaRPr kumimoji="0" lang="es-ES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40D5473-5322-41F9-9024-72B088B31171}" type="parTrans" cxnId="{7B8055A2-4F9F-4189-9DD3-27F3D35B9865}">
      <dgm:prSet/>
      <dgm:spPr/>
      <dgm:t>
        <a:bodyPr/>
        <a:lstStyle/>
        <a:p>
          <a:endParaRPr lang="es-ES"/>
        </a:p>
      </dgm:t>
    </dgm:pt>
    <dgm:pt modelId="{21E2E3B9-E172-4157-BEB0-748BB46D9115}" type="sibTrans" cxnId="{7B8055A2-4F9F-4189-9DD3-27F3D35B9865}">
      <dgm:prSet/>
      <dgm:spPr/>
      <dgm:t>
        <a:bodyPr/>
        <a:lstStyle/>
        <a:p>
          <a:endParaRPr lang="es-ES"/>
        </a:p>
      </dgm:t>
    </dgm:pt>
    <dgm:pt modelId="{DE516183-B056-4648-8B9F-7475A961B148}">
      <dgm:prSet/>
      <dgm:spPr/>
      <dgm:t>
        <a:bodyPr/>
        <a:lstStyle/>
        <a:p>
          <a:pPr rtl="0"/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La validación del sistema de cierre. 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70F9D7B-94A6-4D01-9FB3-CC3A754AF80D}" type="parTrans" cxnId="{B32B99BD-CD5E-4EE2-AB99-113665615168}">
      <dgm:prSet/>
      <dgm:spPr/>
      <dgm:t>
        <a:bodyPr/>
        <a:lstStyle/>
        <a:p>
          <a:endParaRPr lang="es-ES"/>
        </a:p>
      </dgm:t>
    </dgm:pt>
    <dgm:pt modelId="{C963A622-A5DB-4070-A131-3CCE5387BFD0}" type="sibTrans" cxnId="{B32B99BD-CD5E-4EE2-AB99-113665615168}">
      <dgm:prSet/>
      <dgm:spPr/>
      <dgm:t>
        <a:bodyPr/>
        <a:lstStyle/>
        <a:p>
          <a:endParaRPr lang="es-ES"/>
        </a:p>
      </dgm:t>
    </dgm:pt>
    <dgm:pt modelId="{32579B86-B105-46D5-AC48-8D5B9B07A59F}">
      <dgm:prSet/>
      <dgm:spPr/>
      <dgm:t>
        <a:bodyPr/>
        <a:lstStyle/>
        <a:p>
          <a:pPr rtl="0"/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El contenedor y los tapones deben estar esterilizados y este proceso debe estar validado. </a:t>
          </a:r>
          <a:endParaRPr kumimoji="0" lang="es-E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9DE3C19-3CC4-40B0-B40B-C64B7715DE13}" type="parTrans" cxnId="{775BEFC9-FA58-41F5-88FC-434D5E573D2B}">
      <dgm:prSet/>
      <dgm:spPr/>
      <dgm:t>
        <a:bodyPr/>
        <a:lstStyle/>
        <a:p>
          <a:endParaRPr lang="es-ES"/>
        </a:p>
      </dgm:t>
    </dgm:pt>
    <dgm:pt modelId="{640EE420-0BB0-436E-BC6F-24668A973039}" type="sibTrans" cxnId="{775BEFC9-FA58-41F5-88FC-434D5E573D2B}">
      <dgm:prSet/>
      <dgm:spPr/>
      <dgm:t>
        <a:bodyPr/>
        <a:lstStyle/>
        <a:p>
          <a:endParaRPr lang="es-ES"/>
        </a:p>
      </dgm:t>
    </dgm:pt>
    <dgm:pt modelId="{3BCCD527-1B6D-40F9-AB47-48D86C5C2EA0}">
      <dgm:prSet/>
      <dgm:spPr/>
      <dgm:t>
        <a:bodyPr/>
        <a:lstStyle/>
        <a:p>
          <a:pPr rtl="0"/>
          <a:r>
            <a: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La limpieza y esterilización de equipos, debe hacerse bajo un procedimiento validado</a:t>
          </a:r>
          <a:endParaRPr lang="es-ES" dirty="0"/>
        </a:p>
      </dgm:t>
    </dgm:pt>
    <dgm:pt modelId="{024BAED7-A00D-47A6-A685-E65B521166C4}" type="parTrans" cxnId="{3631B4F5-7640-4D50-B1B0-CC06569123D5}">
      <dgm:prSet/>
      <dgm:spPr/>
      <dgm:t>
        <a:bodyPr/>
        <a:lstStyle/>
        <a:p>
          <a:endParaRPr lang="es-ES"/>
        </a:p>
      </dgm:t>
    </dgm:pt>
    <dgm:pt modelId="{0DE9CFC1-27DB-4E9B-94A3-E925B511E504}" type="sibTrans" cxnId="{3631B4F5-7640-4D50-B1B0-CC06569123D5}">
      <dgm:prSet/>
      <dgm:spPr/>
      <dgm:t>
        <a:bodyPr/>
        <a:lstStyle/>
        <a:p>
          <a:endParaRPr lang="es-ES"/>
        </a:p>
      </dgm:t>
    </dgm:pt>
    <dgm:pt modelId="{A4C48F56-0D8D-40D8-9F45-01D2CA08E9F6}" type="pres">
      <dgm:prSet presAssocID="{B8F9CAB6-CC08-4D6C-8EF0-1408A5D6EA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1F4EB2-45A1-416F-BBF3-D275926F80B7}" type="pres">
      <dgm:prSet presAssocID="{E13B5456-22A3-42AB-BC98-67EDD24BF92E}" presName="circle1" presStyleLbl="node1" presStyleIdx="0" presStyleCnt="4"/>
      <dgm:spPr/>
    </dgm:pt>
    <dgm:pt modelId="{F6582A3C-03EE-4559-845A-40AF02A700E3}" type="pres">
      <dgm:prSet presAssocID="{E13B5456-22A3-42AB-BC98-67EDD24BF92E}" presName="space" presStyleCnt="0"/>
      <dgm:spPr/>
    </dgm:pt>
    <dgm:pt modelId="{802AFA4A-AC42-44C5-805E-88FFC244DCB5}" type="pres">
      <dgm:prSet presAssocID="{E13B5456-22A3-42AB-BC98-67EDD24BF92E}" presName="rect1" presStyleLbl="alignAcc1" presStyleIdx="0" presStyleCnt="4"/>
      <dgm:spPr/>
      <dgm:t>
        <a:bodyPr/>
        <a:lstStyle/>
        <a:p>
          <a:endParaRPr lang="es-ES"/>
        </a:p>
      </dgm:t>
    </dgm:pt>
    <dgm:pt modelId="{15E2F2A2-5676-4106-9AB4-D77C360114BF}" type="pres">
      <dgm:prSet presAssocID="{DE516183-B056-4648-8B9F-7475A961B148}" presName="vertSpace2" presStyleLbl="node1" presStyleIdx="0" presStyleCnt="4"/>
      <dgm:spPr/>
    </dgm:pt>
    <dgm:pt modelId="{AB92FCC4-EF2B-420C-9447-FB4D73218EE4}" type="pres">
      <dgm:prSet presAssocID="{DE516183-B056-4648-8B9F-7475A961B148}" presName="circle2" presStyleLbl="node1" presStyleIdx="1" presStyleCnt="4"/>
      <dgm:spPr/>
    </dgm:pt>
    <dgm:pt modelId="{773A5661-F2DA-4D6A-8FD4-F654C038360A}" type="pres">
      <dgm:prSet presAssocID="{DE516183-B056-4648-8B9F-7475A961B148}" presName="rect2" presStyleLbl="alignAcc1" presStyleIdx="1" presStyleCnt="4"/>
      <dgm:spPr/>
      <dgm:t>
        <a:bodyPr/>
        <a:lstStyle/>
        <a:p>
          <a:endParaRPr lang="es-ES"/>
        </a:p>
      </dgm:t>
    </dgm:pt>
    <dgm:pt modelId="{EC26ABFF-D9B7-433B-AFA3-28E43A68859B}" type="pres">
      <dgm:prSet presAssocID="{32579B86-B105-46D5-AC48-8D5B9B07A59F}" presName="vertSpace3" presStyleLbl="node1" presStyleIdx="1" presStyleCnt="4"/>
      <dgm:spPr/>
    </dgm:pt>
    <dgm:pt modelId="{64C48F72-1D53-4808-8940-2CF3DBC4F87F}" type="pres">
      <dgm:prSet presAssocID="{32579B86-B105-46D5-AC48-8D5B9B07A59F}" presName="circle3" presStyleLbl="node1" presStyleIdx="2" presStyleCnt="4"/>
      <dgm:spPr/>
    </dgm:pt>
    <dgm:pt modelId="{79A42BCE-91F7-44B1-87F1-960C39CDE4EE}" type="pres">
      <dgm:prSet presAssocID="{32579B86-B105-46D5-AC48-8D5B9B07A59F}" presName="rect3" presStyleLbl="alignAcc1" presStyleIdx="2" presStyleCnt="4"/>
      <dgm:spPr/>
      <dgm:t>
        <a:bodyPr/>
        <a:lstStyle/>
        <a:p>
          <a:endParaRPr lang="es-ES"/>
        </a:p>
      </dgm:t>
    </dgm:pt>
    <dgm:pt modelId="{6D38A5DD-4F44-4A87-B470-3B7BD714F446}" type="pres">
      <dgm:prSet presAssocID="{3BCCD527-1B6D-40F9-AB47-48D86C5C2EA0}" presName="vertSpace4" presStyleLbl="node1" presStyleIdx="2" presStyleCnt="4"/>
      <dgm:spPr/>
    </dgm:pt>
    <dgm:pt modelId="{A00B22C3-7D37-4A4B-8610-CF0335D4D877}" type="pres">
      <dgm:prSet presAssocID="{3BCCD527-1B6D-40F9-AB47-48D86C5C2EA0}" presName="circle4" presStyleLbl="node1" presStyleIdx="3" presStyleCnt="4"/>
      <dgm:spPr/>
    </dgm:pt>
    <dgm:pt modelId="{9B817D16-937B-46AE-8147-2622BF3519C0}" type="pres">
      <dgm:prSet presAssocID="{3BCCD527-1B6D-40F9-AB47-48D86C5C2EA0}" presName="rect4" presStyleLbl="alignAcc1" presStyleIdx="3" presStyleCnt="4"/>
      <dgm:spPr/>
      <dgm:t>
        <a:bodyPr/>
        <a:lstStyle/>
        <a:p>
          <a:endParaRPr lang="es-ES"/>
        </a:p>
      </dgm:t>
    </dgm:pt>
    <dgm:pt modelId="{2EB593AB-92C1-4406-A365-CAE0525DA75F}" type="pres">
      <dgm:prSet presAssocID="{E13B5456-22A3-42AB-BC98-67EDD24BF92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E09A7-723D-423E-9970-BBF2D0F21C2B}" type="pres">
      <dgm:prSet presAssocID="{DE516183-B056-4648-8B9F-7475A961B14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1BFF1-202C-4BA6-BD6B-AFE67AA4F619}" type="pres">
      <dgm:prSet presAssocID="{32579B86-B105-46D5-AC48-8D5B9B07A59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561BB-8656-406F-B522-F794427E91BF}" type="pres">
      <dgm:prSet presAssocID="{3BCCD527-1B6D-40F9-AB47-48D86C5C2EA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1F3D96-73D4-4B73-AD24-D26281CF599F}" type="presOf" srcId="{E13B5456-22A3-42AB-BC98-67EDD24BF92E}" destId="{802AFA4A-AC42-44C5-805E-88FFC244DCB5}" srcOrd="0" destOrd="0" presId="urn:microsoft.com/office/officeart/2005/8/layout/target3"/>
    <dgm:cxn modelId="{58607A24-77A8-46F2-B960-AB764907AA24}" type="presOf" srcId="{E13B5456-22A3-42AB-BC98-67EDD24BF92E}" destId="{2EB593AB-92C1-4406-A365-CAE0525DA75F}" srcOrd="1" destOrd="0" presId="urn:microsoft.com/office/officeart/2005/8/layout/target3"/>
    <dgm:cxn modelId="{690E6233-5CB3-4549-8E36-16161471AADF}" type="presOf" srcId="{32579B86-B105-46D5-AC48-8D5B9B07A59F}" destId="{D7C1BFF1-202C-4BA6-BD6B-AFE67AA4F619}" srcOrd="1" destOrd="0" presId="urn:microsoft.com/office/officeart/2005/8/layout/target3"/>
    <dgm:cxn modelId="{9E409892-3E60-4205-BCF9-547B81937A2C}" type="presOf" srcId="{32579B86-B105-46D5-AC48-8D5B9B07A59F}" destId="{79A42BCE-91F7-44B1-87F1-960C39CDE4EE}" srcOrd="0" destOrd="0" presId="urn:microsoft.com/office/officeart/2005/8/layout/target3"/>
    <dgm:cxn modelId="{3631B4F5-7640-4D50-B1B0-CC06569123D5}" srcId="{B8F9CAB6-CC08-4D6C-8EF0-1408A5D6EAE2}" destId="{3BCCD527-1B6D-40F9-AB47-48D86C5C2EA0}" srcOrd="3" destOrd="0" parTransId="{024BAED7-A00D-47A6-A685-E65B521166C4}" sibTransId="{0DE9CFC1-27DB-4E9B-94A3-E925B511E504}"/>
    <dgm:cxn modelId="{C1567EC3-891F-45D8-8CC5-FE2DFA1A544E}" type="presOf" srcId="{DE516183-B056-4648-8B9F-7475A961B148}" destId="{773A5661-F2DA-4D6A-8FD4-F654C038360A}" srcOrd="0" destOrd="0" presId="urn:microsoft.com/office/officeart/2005/8/layout/target3"/>
    <dgm:cxn modelId="{BCF67997-E34A-494B-BADF-9E3FC2CBBF68}" type="presOf" srcId="{3BCCD527-1B6D-40F9-AB47-48D86C5C2EA0}" destId="{E3A561BB-8656-406F-B522-F794427E91BF}" srcOrd="1" destOrd="0" presId="urn:microsoft.com/office/officeart/2005/8/layout/target3"/>
    <dgm:cxn modelId="{775BEFC9-FA58-41F5-88FC-434D5E573D2B}" srcId="{B8F9CAB6-CC08-4D6C-8EF0-1408A5D6EAE2}" destId="{32579B86-B105-46D5-AC48-8D5B9B07A59F}" srcOrd="2" destOrd="0" parTransId="{F9DE3C19-3CC4-40B0-B40B-C64B7715DE13}" sibTransId="{640EE420-0BB0-436E-BC6F-24668A973039}"/>
    <dgm:cxn modelId="{BBCBEB09-275F-486B-B26E-61BF05C86938}" type="presOf" srcId="{B8F9CAB6-CC08-4D6C-8EF0-1408A5D6EAE2}" destId="{A4C48F56-0D8D-40D8-9F45-01D2CA08E9F6}" srcOrd="0" destOrd="0" presId="urn:microsoft.com/office/officeart/2005/8/layout/target3"/>
    <dgm:cxn modelId="{B32B99BD-CD5E-4EE2-AB99-113665615168}" srcId="{B8F9CAB6-CC08-4D6C-8EF0-1408A5D6EAE2}" destId="{DE516183-B056-4648-8B9F-7475A961B148}" srcOrd="1" destOrd="0" parTransId="{770F9D7B-94A6-4D01-9FB3-CC3A754AF80D}" sibTransId="{C963A622-A5DB-4070-A131-3CCE5387BFD0}"/>
    <dgm:cxn modelId="{D3E732EF-A212-4607-9606-73F82264F585}" type="presOf" srcId="{3BCCD527-1B6D-40F9-AB47-48D86C5C2EA0}" destId="{9B817D16-937B-46AE-8147-2622BF3519C0}" srcOrd="0" destOrd="0" presId="urn:microsoft.com/office/officeart/2005/8/layout/target3"/>
    <dgm:cxn modelId="{A49CEBCF-4A90-4D2A-BBC0-235CB0EC8B8A}" type="presOf" srcId="{DE516183-B056-4648-8B9F-7475A961B148}" destId="{155E09A7-723D-423E-9970-BBF2D0F21C2B}" srcOrd="1" destOrd="0" presId="urn:microsoft.com/office/officeart/2005/8/layout/target3"/>
    <dgm:cxn modelId="{7B8055A2-4F9F-4189-9DD3-27F3D35B9865}" srcId="{B8F9CAB6-CC08-4D6C-8EF0-1408A5D6EAE2}" destId="{E13B5456-22A3-42AB-BC98-67EDD24BF92E}" srcOrd="0" destOrd="0" parTransId="{040D5473-5322-41F9-9024-72B088B31171}" sibTransId="{21E2E3B9-E172-4157-BEB0-748BB46D9115}"/>
    <dgm:cxn modelId="{7F582BCC-8892-4831-8B6E-7657BC95ED39}" type="presParOf" srcId="{A4C48F56-0D8D-40D8-9F45-01D2CA08E9F6}" destId="{911F4EB2-45A1-416F-BBF3-D275926F80B7}" srcOrd="0" destOrd="0" presId="urn:microsoft.com/office/officeart/2005/8/layout/target3"/>
    <dgm:cxn modelId="{A985186B-D9BE-40F0-B098-8FF286BEB6B1}" type="presParOf" srcId="{A4C48F56-0D8D-40D8-9F45-01D2CA08E9F6}" destId="{F6582A3C-03EE-4559-845A-40AF02A700E3}" srcOrd="1" destOrd="0" presId="urn:microsoft.com/office/officeart/2005/8/layout/target3"/>
    <dgm:cxn modelId="{93AD87FF-EC20-47EE-A671-8DA4663C9104}" type="presParOf" srcId="{A4C48F56-0D8D-40D8-9F45-01D2CA08E9F6}" destId="{802AFA4A-AC42-44C5-805E-88FFC244DCB5}" srcOrd="2" destOrd="0" presId="urn:microsoft.com/office/officeart/2005/8/layout/target3"/>
    <dgm:cxn modelId="{329C9673-2F8B-4083-85F9-FF00DD425859}" type="presParOf" srcId="{A4C48F56-0D8D-40D8-9F45-01D2CA08E9F6}" destId="{15E2F2A2-5676-4106-9AB4-D77C360114BF}" srcOrd="3" destOrd="0" presId="urn:microsoft.com/office/officeart/2005/8/layout/target3"/>
    <dgm:cxn modelId="{A3D7CCFD-ABC8-4A34-B445-7C3F59F0CAD2}" type="presParOf" srcId="{A4C48F56-0D8D-40D8-9F45-01D2CA08E9F6}" destId="{AB92FCC4-EF2B-420C-9447-FB4D73218EE4}" srcOrd="4" destOrd="0" presId="urn:microsoft.com/office/officeart/2005/8/layout/target3"/>
    <dgm:cxn modelId="{028D9770-B9B5-411C-9241-6AD572F1C919}" type="presParOf" srcId="{A4C48F56-0D8D-40D8-9F45-01D2CA08E9F6}" destId="{773A5661-F2DA-4D6A-8FD4-F654C038360A}" srcOrd="5" destOrd="0" presId="urn:microsoft.com/office/officeart/2005/8/layout/target3"/>
    <dgm:cxn modelId="{7972E327-0A49-47AB-BF9F-53BAC0CB0EF7}" type="presParOf" srcId="{A4C48F56-0D8D-40D8-9F45-01D2CA08E9F6}" destId="{EC26ABFF-D9B7-433B-AFA3-28E43A68859B}" srcOrd="6" destOrd="0" presId="urn:microsoft.com/office/officeart/2005/8/layout/target3"/>
    <dgm:cxn modelId="{7776DAF1-B691-42CA-8D13-AA3694BE0D58}" type="presParOf" srcId="{A4C48F56-0D8D-40D8-9F45-01D2CA08E9F6}" destId="{64C48F72-1D53-4808-8940-2CF3DBC4F87F}" srcOrd="7" destOrd="0" presId="urn:microsoft.com/office/officeart/2005/8/layout/target3"/>
    <dgm:cxn modelId="{C62223E3-5E80-48F7-85BB-DAD871AE2C30}" type="presParOf" srcId="{A4C48F56-0D8D-40D8-9F45-01D2CA08E9F6}" destId="{79A42BCE-91F7-44B1-87F1-960C39CDE4EE}" srcOrd="8" destOrd="0" presId="urn:microsoft.com/office/officeart/2005/8/layout/target3"/>
    <dgm:cxn modelId="{E2FF43B6-D820-4B02-B060-DCC2B34E5740}" type="presParOf" srcId="{A4C48F56-0D8D-40D8-9F45-01D2CA08E9F6}" destId="{6D38A5DD-4F44-4A87-B470-3B7BD714F446}" srcOrd="9" destOrd="0" presId="urn:microsoft.com/office/officeart/2005/8/layout/target3"/>
    <dgm:cxn modelId="{EF05D801-ADC8-47FE-BB54-0FDEA0A24B00}" type="presParOf" srcId="{A4C48F56-0D8D-40D8-9F45-01D2CA08E9F6}" destId="{A00B22C3-7D37-4A4B-8610-CF0335D4D877}" srcOrd="10" destOrd="0" presId="urn:microsoft.com/office/officeart/2005/8/layout/target3"/>
    <dgm:cxn modelId="{95E2557A-4FED-44BB-A2A0-13EBA30417FD}" type="presParOf" srcId="{A4C48F56-0D8D-40D8-9F45-01D2CA08E9F6}" destId="{9B817D16-937B-46AE-8147-2622BF3519C0}" srcOrd="11" destOrd="0" presId="urn:microsoft.com/office/officeart/2005/8/layout/target3"/>
    <dgm:cxn modelId="{253B69B4-9BFC-4BD1-B01C-3B2BE5D61964}" type="presParOf" srcId="{A4C48F56-0D8D-40D8-9F45-01D2CA08E9F6}" destId="{2EB593AB-92C1-4406-A365-CAE0525DA75F}" srcOrd="12" destOrd="0" presId="urn:microsoft.com/office/officeart/2005/8/layout/target3"/>
    <dgm:cxn modelId="{01AE197D-26FA-4585-A028-6DCCE6DF284A}" type="presParOf" srcId="{A4C48F56-0D8D-40D8-9F45-01D2CA08E9F6}" destId="{155E09A7-723D-423E-9970-BBF2D0F21C2B}" srcOrd="13" destOrd="0" presId="urn:microsoft.com/office/officeart/2005/8/layout/target3"/>
    <dgm:cxn modelId="{9B79BB4B-3A85-4206-8399-903EE38FB102}" type="presParOf" srcId="{A4C48F56-0D8D-40D8-9F45-01D2CA08E9F6}" destId="{D7C1BFF1-202C-4BA6-BD6B-AFE67AA4F619}" srcOrd="14" destOrd="0" presId="urn:microsoft.com/office/officeart/2005/8/layout/target3"/>
    <dgm:cxn modelId="{66E54A02-4E86-4F2E-98B5-CF5F5E714E32}" type="presParOf" srcId="{A4C48F56-0D8D-40D8-9F45-01D2CA08E9F6}" destId="{E3A561BB-8656-406F-B522-F794427E91BF}" srcOrd="15" destOrd="0" presId="urn:microsoft.com/office/officeart/2005/8/layout/target3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8F9CAB6-CC08-4D6C-8EF0-1408A5D6EA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3B5456-22A3-42AB-BC98-67EDD24BF92E}">
      <dgm:prSet custT="1"/>
      <dgm:spPr/>
      <dgm:t>
        <a:bodyPr/>
        <a:lstStyle/>
        <a:p>
          <a:pPr rtl="0"/>
          <a:r>
            <a: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REGISTROS DEL LLENADO</a:t>
          </a:r>
          <a:endParaRPr kumimoji="0" lang="es-E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40D5473-5322-41F9-9024-72B088B31171}" type="parTrans" cxnId="{7B8055A2-4F9F-4189-9DD3-27F3D35B9865}">
      <dgm:prSet/>
      <dgm:spPr/>
      <dgm:t>
        <a:bodyPr/>
        <a:lstStyle/>
        <a:p>
          <a:endParaRPr lang="es-ES"/>
        </a:p>
      </dgm:t>
    </dgm:pt>
    <dgm:pt modelId="{21E2E3B9-E172-4157-BEB0-748BB46D9115}" type="sibTrans" cxnId="{7B8055A2-4F9F-4189-9DD3-27F3D35B9865}">
      <dgm:prSet/>
      <dgm:spPr/>
      <dgm:t>
        <a:bodyPr/>
        <a:lstStyle/>
        <a:p>
          <a:endParaRPr lang="es-ES"/>
        </a:p>
      </dgm:t>
    </dgm:pt>
    <dgm:pt modelId="{DE516183-B056-4648-8B9F-7475A961B148}">
      <dgm:prSet custT="1"/>
      <dgm:spPr/>
      <dgm:t>
        <a:bodyPr/>
        <a:lstStyle/>
        <a:p>
          <a:pPr rtl="0"/>
          <a:r>
            <a: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REGISTROS PREVIOS</a:t>
          </a:r>
          <a:endParaRPr kumimoji="0" lang="es-E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70F9D7B-94A6-4D01-9FB3-CC3A754AF80D}" type="parTrans" cxnId="{B32B99BD-CD5E-4EE2-AB99-113665615168}">
      <dgm:prSet/>
      <dgm:spPr/>
      <dgm:t>
        <a:bodyPr/>
        <a:lstStyle/>
        <a:p>
          <a:endParaRPr lang="es-ES"/>
        </a:p>
      </dgm:t>
    </dgm:pt>
    <dgm:pt modelId="{C963A622-A5DB-4070-A131-3CCE5387BFD0}" type="sibTrans" cxnId="{B32B99BD-CD5E-4EE2-AB99-113665615168}">
      <dgm:prSet/>
      <dgm:spPr/>
      <dgm:t>
        <a:bodyPr/>
        <a:lstStyle/>
        <a:p>
          <a:endParaRPr lang="es-ES"/>
        </a:p>
      </dgm:t>
    </dgm:pt>
    <dgm:pt modelId="{32579B86-B105-46D5-AC48-8D5B9B07A59F}">
      <dgm:prSet custT="1"/>
      <dgm:spPr/>
      <dgm:t>
        <a:bodyPr/>
        <a:lstStyle/>
        <a:p>
          <a:pPr rtl="0"/>
          <a:r>
            <a: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mn-ea"/>
              <a:cs typeface="Calibri" pitchFamily="34" charset="0"/>
            </a:rPr>
            <a:t>REGISTROS DE RESULTADOS</a:t>
          </a:r>
          <a:endParaRPr kumimoji="0" lang="es-E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9DE3C19-3CC4-40B0-B40B-C64B7715DE13}" type="parTrans" cxnId="{775BEFC9-FA58-41F5-88FC-434D5E573D2B}">
      <dgm:prSet/>
      <dgm:spPr/>
      <dgm:t>
        <a:bodyPr/>
        <a:lstStyle/>
        <a:p>
          <a:endParaRPr lang="es-ES"/>
        </a:p>
      </dgm:t>
    </dgm:pt>
    <dgm:pt modelId="{640EE420-0BB0-436E-BC6F-24668A973039}" type="sibTrans" cxnId="{775BEFC9-FA58-41F5-88FC-434D5E573D2B}">
      <dgm:prSet/>
      <dgm:spPr/>
      <dgm:t>
        <a:bodyPr/>
        <a:lstStyle/>
        <a:p>
          <a:endParaRPr lang="es-ES"/>
        </a:p>
      </dgm:t>
    </dgm:pt>
    <dgm:pt modelId="{988A4911-DB6A-4A42-9930-0AF71B015BE4}">
      <dgm:prSet custT="1"/>
      <dgm:spPr/>
      <dgm:t>
        <a:bodyPr/>
        <a:lstStyle/>
        <a:p>
          <a:pPr rtl="0"/>
          <a:r>
            <a: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Completos tipo </a:t>
          </a:r>
          <a:r>
            <a:rPr kumimoji="0" lang="es-ES" sz="2000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Batch</a:t>
          </a:r>
          <a:r>
            <a: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 record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C86296B3-DABB-4E5C-BBD9-2E0D137E7CC0}" type="parTrans" cxnId="{82C5CF88-AFA5-4DE1-AC89-EE1DDA971772}">
      <dgm:prSet/>
      <dgm:spPr/>
    </dgm:pt>
    <dgm:pt modelId="{93037270-1767-4D2B-832A-1A6EB5E76852}" type="sibTrans" cxnId="{82C5CF88-AFA5-4DE1-AC89-EE1DDA971772}">
      <dgm:prSet/>
      <dgm:spPr/>
    </dgm:pt>
    <dgm:pt modelId="{01A32D95-53B9-4D18-B9A1-279E10414D2C}">
      <dgm:prSet custT="1"/>
      <dgm:spPr/>
      <dgm:t>
        <a:bodyPr/>
        <a:lstStyle/>
        <a:p>
          <a:pPr rtl="0"/>
          <a:r>
            <a: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Trazabilidad a datos primarios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AEA6319E-A4CB-432F-BF6C-156B96C6C997}" type="parTrans" cxnId="{5438B823-96E8-429C-9C8E-690B6B1BC8E9}">
      <dgm:prSet/>
      <dgm:spPr/>
    </dgm:pt>
    <dgm:pt modelId="{A7C58201-696B-4432-98E0-C488BA813AAF}" type="sibTrans" cxnId="{5438B823-96E8-429C-9C8E-690B6B1BC8E9}">
      <dgm:prSet/>
      <dgm:spPr/>
    </dgm:pt>
    <dgm:pt modelId="{4DBEFE44-579F-4BB7-9165-0E993B509A63}">
      <dgm:prSet custT="1"/>
      <dgm:spPr/>
      <dgm:t>
        <a:bodyPr/>
        <a:lstStyle/>
        <a:p>
          <a:pPr rtl="0"/>
          <a:r>
            <a: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Equipos de producción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4161DBE5-D42E-4A15-BD06-9AA0290C4A24}" type="parTrans" cxnId="{89F85504-FDA7-49D5-9DBD-E09B1D3AE00D}">
      <dgm:prSet/>
      <dgm:spPr/>
    </dgm:pt>
    <dgm:pt modelId="{E307F8F0-9753-420A-BCC2-A35B771B0F36}" type="sibTrans" cxnId="{89F85504-FDA7-49D5-9DBD-E09B1D3AE00D}">
      <dgm:prSet/>
      <dgm:spPr/>
    </dgm:pt>
    <dgm:pt modelId="{D6EDA9CD-0761-47D2-8BCE-4F54E59B0A6F}">
      <dgm:prSet custT="1"/>
      <dgm:spPr/>
      <dgm:t>
        <a:bodyPr/>
        <a:lstStyle/>
        <a:p>
          <a:pPr rtl="0"/>
          <a:r>
            <a: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Instrumentos de Medición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6FCAFDB4-3952-4680-B2DF-7BBBC1DCBCE3}" type="parTrans" cxnId="{068E1B73-58BF-4B0E-A794-FCB90945EFBD}">
      <dgm:prSet/>
      <dgm:spPr/>
    </dgm:pt>
    <dgm:pt modelId="{D2545486-48C5-48D9-BDEA-E46C7FEF10C3}" type="sibTrans" cxnId="{068E1B73-58BF-4B0E-A794-FCB90945EFBD}">
      <dgm:prSet/>
      <dgm:spPr/>
    </dgm:pt>
    <dgm:pt modelId="{45FF8393-6156-4665-AEEB-B1CD082CFCCC}">
      <dgm:prSet custT="1"/>
      <dgm:spPr/>
      <dgm:t>
        <a:bodyPr/>
        <a:lstStyle/>
        <a:p>
          <a:pPr rtl="0"/>
          <a:r>
            <a: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Referencia a los POE de operación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E914A405-8F87-4DE3-94C7-5B02CCAFEF4A}" type="parTrans" cxnId="{5B12F54C-15B1-4B09-AF14-D91C7A28115F}">
      <dgm:prSet/>
      <dgm:spPr/>
    </dgm:pt>
    <dgm:pt modelId="{CBC8F249-AAE8-471B-B34E-B5D7161951FA}" type="sibTrans" cxnId="{5B12F54C-15B1-4B09-AF14-D91C7A28115F}">
      <dgm:prSet/>
      <dgm:spPr/>
    </dgm:pt>
    <dgm:pt modelId="{8866F9EA-B204-4263-BE10-473BA35F3364}">
      <dgm:prSet custT="1"/>
      <dgm:spPr/>
      <dgm:t>
        <a:bodyPr/>
        <a:lstStyle/>
        <a:p>
          <a:pPr rtl="0"/>
          <a:r>
            <a: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Calificación de operarios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F677EC4F-A48F-4EDE-9080-4A9271B2DC3C}" type="parTrans" cxnId="{7DEBF62F-240A-45DD-A1A9-24CD6BB6975F}">
      <dgm:prSet/>
      <dgm:spPr/>
    </dgm:pt>
    <dgm:pt modelId="{98CE6243-93A1-49F9-AFDD-E89AF6DAC445}" type="sibTrans" cxnId="{7DEBF62F-240A-45DD-A1A9-24CD6BB6975F}">
      <dgm:prSet/>
      <dgm:spPr/>
    </dgm:pt>
    <dgm:pt modelId="{D0FF96C7-F052-4798-BA5C-BFEC441379B6}">
      <dgm:prSet custT="1"/>
      <dgm:spPr/>
      <dgm:t>
        <a:bodyPr/>
        <a:lstStyle/>
        <a:p>
          <a:pPr rtl="0"/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Trazabilidad del proceso de incubación Vertical e invertido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D0EF185A-BB93-4AB1-BF64-0490E72C9FBA}" type="parTrans" cxnId="{3BF7A253-C200-4BA1-8661-01F5CA243E26}">
      <dgm:prSet/>
      <dgm:spPr/>
    </dgm:pt>
    <dgm:pt modelId="{A6ABDBCF-3F8E-477F-91C5-974C12324F45}" type="sibTrans" cxnId="{3BF7A253-C200-4BA1-8661-01F5CA243E26}">
      <dgm:prSet/>
      <dgm:spPr/>
    </dgm:pt>
    <dgm:pt modelId="{4CF985BE-7AD7-4C0F-A370-6028210C5181}">
      <dgm:prSet custT="1"/>
      <dgm:spPr/>
      <dgm:t>
        <a:bodyPr/>
        <a:lstStyle/>
        <a:p>
          <a:pPr rtl="0"/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Evidencia de lectura No contaminado y contaminando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6C1489D7-5D76-4B96-B669-71D86EDD10F9}" type="parTrans" cxnId="{09881E1C-1DBF-4C60-8A1C-5F98840305AB}">
      <dgm:prSet/>
      <dgm:spPr/>
    </dgm:pt>
    <dgm:pt modelId="{09E964B1-5249-4C44-B813-5BF2794D0E3B}" type="sibTrans" cxnId="{09881E1C-1DBF-4C60-8A1C-5F98840305AB}">
      <dgm:prSet/>
      <dgm:spPr/>
    </dgm:pt>
    <dgm:pt modelId="{78C4C62F-9554-4ADC-AB78-23AEE82E25F1}">
      <dgm:prSet custT="1"/>
      <dgm:spPr/>
      <dgm:t>
        <a:bodyPr/>
        <a:lstStyle/>
        <a:p>
          <a:pPr rtl="0"/>
          <a:r>
            <a:rPr kumimoji="0" lang="es-E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n-ea"/>
              <a:cs typeface="Calibri" pitchFamily="34" charset="0"/>
            </a:rPr>
            <a:t> Promoción de crecimiento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8FDE6ED0-AE35-4A3F-AB25-B5E1F6CB7406}" type="parTrans" cxnId="{00B5BA91-F813-49E2-BDB8-7D0914B58EDC}">
      <dgm:prSet/>
      <dgm:spPr/>
    </dgm:pt>
    <dgm:pt modelId="{C0C8B00C-2616-4571-B41D-BD9BD46AAC0E}" type="sibTrans" cxnId="{00B5BA91-F813-49E2-BDB8-7D0914B58EDC}">
      <dgm:prSet/>
      <dgm:spPr/>
    </dgm:pt>
    <dgm:pt modelId="{CF2A1D8A-DB74-43A8-B6EC-4F29A76C8B73}">
      <dgm:prSet custT="1"/>
      <dgm:spPr/>
      <dgm:t>
        <a:bodyPr/>
        <a:lstStyle/>
        <a:p>
          <a:pPr rtl="0"/>
          <a:r>
            <a: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Despejes de Línea</a:t>
          </a:r>
          <a:endParaRPr kumimoji="0" lang="es-E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9283CAFC-46C4-4393-9C6E-6459125A62C6}" type="parTrans" cxnId="{EB68AB9A-6802-46F2-8FB3-B8A6C7F58AD5}">
      <dgm:prSet/>
      <dgm:spPr/>
    </dgm:pt>
    <dgm:pt modelId="{918DFC77-6D5D-4CC7-9560-336E97B70BE5}" type="sibTrans" cxnId="{EB68AB9A-6802-46F2-8FB3-B8A6C7F58AD5}">
      <dgm:prSet/>
      <dgm:spPr/>
    </dgm:pt>
    <dgm:pt modelId="{B2F8446F-5FFB-4DA6-B446-4AC517EE7842}">
      <dgm:prSet custT="1"/>
      <dgm:spPr/>
      <dgm:t>
        <a:bodyPr/>
        <a:lstStyle/>
        <a:p>
          <a:pPr rtl="0"/>
          <a:r>
            <a: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Calificación de inspectores</a:t>
          </a:r>
          <a:endParaRPr kumimoji="0" lang="es-ES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98AD8326-B980-46CB-B291-58E9E3BEADEB}" type="parTrans" cxnId="{8917BC23-7A33-4D9B-A41C-ADCFEF498D6F}">
      <dgm:prSet/>
      <dgm:spPr/>
    </dgm:pt>
    <dgm:pt modelId="{6D842BED-6477-47C9-8F3D-B68148CEB290}" type="sibTrans" cxnId="{8917BC23-7A33-4D9B-A41C-ADCFEF498D6F}">
      <dgm:prSet/>
      <dgm:spPr/>
    </dgm:pt>
    <dgm:pt modelId="{5DF38B2D-60B0-4661-9FA8-4FF1F372BB34}" type="pres">
      <dgm:prSet presAssocID="{B8F9CAB6-CC08-4D6C-8EF0-1408A5D6E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7AF6D4-77F3-4513-951F-D4C1D915AC32}" type="pres">
      <dgm:prSet presAssocID="{E13B5456-22A3-42AB-BC98-67EDD24BF92E}" presName="linNode" presStyleCnt="0"/>
      <dgm:spPr/>
    </dgm:pt>
    <dgm:pt modelId="{A6A1E1EA-30CA-48A7-89C4-74D3E0E38D51}" type="pres">
      <dgm:prSet presAssocID="{E13B5456-22A3-42AB-BC98-67EDD24BF92E}" presName="parentText" presStyleLbl="node1" presStyleIdx="0" presStyleCnt="3" custScaleX="74472" custScaleY="719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0FACF-B05E-4A3A-9143-A7A085A9CEC1}" type="pres">
      <dgm:prSet presAssocID="{E13B5456-22A3-42AB-BC98-67EDD24BF92E}" presName="descendantText" presStyleLbl="alignAccFollowNode1" presStyleIdx="0" presStyleCnt="3" custScaleY="83138" custLinFactNeighborX="-2019" custLinFactNeighborY="1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A0AEB-8AE1-4426-84AB-B3316AF92131}" type="pres">
      <dgm:prSet presAssocID="{21E2E3B9-E172-4157-BEB0-748BB46D9115}" presName="sp" presStyleCnt="0"/>
      <dgm:spPr/>
    </dgm:pt>
    <dgm:pt modelId="{4AE54D3B-5BBD-4530-B6D6-2D5507F8FCEA}" type="pres">
      <dgm:prSet presAssocID="{DE516183-B056-4648-8B9F-7475A961B148}" presName="linNode" presStyleCnt="0"/>
      <dgm:spPr/>
    </dgm:pt>
    <dgm:pt modelId="{3F7B0949-13A0-4694-A596-F24BBDB7847C}" type="pres">
      <dgm:prSet presAssocID="{DE516183-B056-4648-8B9F-7475A961B148}" presName="parentText" presStyleLbl="node1" presStyleIdx="1" presStyleCnt="3" custScaleX="74472" custScaleY="7953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2D82F-7BD8-44C6-8D09-7CBE4E8C5EE6}" type="pres">
      <dgm:prSet presAssocID="{DE516183-B056-4648-8B9F-7475A961B148}" presName="descendantText" presStyleLbl="alignAccFollowNode1" presStyleIdx="1" presStyleCnt="3" custScaleX="1066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6702FC-9AA7-461C-8A79-075F46FA8CA4}" type="pres">
      <dgm:prSet presAssocID="{C963A622-A5DB-4070-A131-3CCE5387BFD0}" presName="sp" presStyleCnt="0"/>
      <dgm:spPr/>
    </dgm:pt>
    <dgm:pt modelId="{1EBAA945-428B-4E6D-909A-109E00159974}" type="pres">
      <dgm:prSet presAssocID="{32579B86-B105-46D5-AC48-8D5B9B07A59F}" presName="linNode" presStyleCnt="0"/>
      <dgm:spPr/>
    </dgm:pt>
    <dgm:pt modelId="{E3AAF5D7-9C13-445F-8F4F-CC54ADE782ED}" type="pres">
      <dgm:prSet presAssocID="{32579B86-B105-46D5-AC48-8D5B9B07A59F}" presName="parentText" presStyleLbl="node1" presStyleIdx="2" presStyleCnt="3" custScaleX="744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C55D3-C210-40EE-B1D1-1C19CB7D6D4B}" type="pres">
      <dgm:prSet presAssocID="{32579B86-B105-46D5-AC48-8D5B9B07A59F}" presName="descendantText" presStyleLbl="alignAccFollowNode1" presStyleIdx="2" presStyleCnt="3" custScaleX="113224" custScaleY="1166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F7A253-C200-4BA1-8661-01F5CA243E26}" srcId="{32579B86-B105-46D5-AC48-8D5B9B07A59F}" destId="{D0FF96C7-F052-4798-BA5C-BFEC441379B6}" srcOrd="0" destOrd="0" parTransId="{D0EF185A-BB93-4AB1-BF64-0490E72C9FBA}" sibTransId="{A6ABDBCF-3F8E-477F-91C5-974C12324F45}"/>
    <dgm:cxn modelId="{82C5CF88-AFA5-4DE1-AC89-EE1DDA971772}" srcId="{E13B5456-22A3-42AB-BC98-67EDD24BF92E}" destId="{988A4911-DB6A-4A42-9930-0AF71B015BE4}" srcOrd="0" destOrd="0" parTransId="{C86296B3-DABB-4E5C-BBD9-2E0D137E7CC0}" sibTransId="{93037270-1767-4D2B-832A-1A6EB5E76852}"/>
    <dgm:cxn modelId="{5B12F54C-15B1-4B09-AF14-D91C7A28115F}" srcId="{DE516183-B056-4648-8B9F-7475A961B148}" destId="{45FF8393-6156-4665-AEEB-B1CD082CFCCC}" srcOrd="3" destOrd="0" parTransId="{E914A405-8F87-4DE3-94C7-5B02CCAFEF4A}" sibTransId="{CBC8F249-AAE8-471B-B34E-B5D7161951FA}"/>
    <dgm:cxn modelId="{068E1B73-58BF-4B0E-A794-FCB90945EFBD}" srcId="{DE516183-B056-4648-8B9F-7475A961B148}" destId="{D6EDA9CD-0761-47D2-8BCE-4F54E59B0A6F}" srcOrd="2" destOrd="0" parTransId="{6FCAFDB4-3952-4680-B2DF-7BBBC1DCBCE3}" sibTransId="{D2545486-48C5-48D9-BDEA-E46C7FEF10C3}"/>
    <dgm:cxn modelId="{7DEBF62F-240A-45DD-A1A9-24CD6BB6975F}" srcId="{DE516183-B056-4648-8B9F-7475A961B148}" destId="{8866F9EA-B204-4263-BE10-473BA35F3364}" srcOrd="0" destOrd="0" parTransId="{F677EC4F-A48F-4EDE-9080-4A9271B2DC3C}" sibTransId="{98CE6243-93A1-49F9-AFDD-E89AF6DAC445}"/>
    <dgm:cxn modelId="{5438B823-96E8-429C-9C8E-690B6B1BC8E9}" srcId="{E13B5456-22A3-42AB-BC98-67EDD24BF92E}" destId="{01A32D95-53B9-4D18-B9A1-279E10414D2C}" srcOrd="2" destOrd="0" parTransId="{AEA6319E-A4CB-432F-BF6C-156B96C6C997}" sibTransId="{A7C58201-696B-4432-98E0-C488BA813AAF}"/>
    <dgm:cxn modelId="{766B5258-8A86-46C7-8CE0-BB5F906BE34A}" type="presOf" srcId="{D6EDA9CD-0761-47D2-8BCE-4F54E59B0A6F}" destId="{A572D82F-7BD8-44C6-8D09-7CBE4E8C5EE6}" srcOrd="0" destOrd="2" presId="urn:microsoft.com/office/officeart/2005/8/layout/vList5"/>
    <dgm:cxn modelId="{97E2737A-0D25-4695-962A-807DFA7862FC}" type="presOf" srcId="{78C4C62F-9554-4ADC-AB78-23AEE82E25F1}" destId="{E72C55D3-C210-40EE-B1D1-1C19CB7D6D4B}" srcOrd="0" destOrd="2" presId="urn:microsoft.com/office/officeart/2005/8/layout/vList5"/>
    <dgm:cxn modelId="{89F85504-FDA7-49D5-9DBD-E09B1D3AE00D}" srcId="{DE516183-B056-4648-8B9F-7475A961B148}" destId="{4DBEFE44-579F-4BB7-9165-0E993B509A63}" srcOrd="1" destOrd="0" parTransId="{4161DBE5-D42E-4A15-BD06-9AA0290C4A24}" sibTransId="{E307F8F0-9753-420A-BCC2-A35B771B0F36}"/>
    <dgm:cxn modelId="{F5D9878B-E499-48B0-84D4-6134F907BE7B}" type="presOf" srcId="{45FF8393-6156-4665-AEEB-B1CD082CFCCC}" destId="{A572D82F-7BD8-44C6-8D09-7CBE4E8C5EE6}" srcOrd="0" destOrd="3" presId="urn:microsoft.com/office/officeart/2005/8/layout/vList5"/>
    <dgm:cxn modelId="{09881E1C-1DBF-4C60-8A1C-5F98840305AB}" srcId="{32579B86-B105-46D5-AC48-8D5B9B07A59F}" destId="{4CF985BE-7AD7-4C0F-A370-6028210C5181}" srcOrd="1" destOrd="0" parTransId="{6C1489D7-5D76-4B96-B669-71D86EDD10F9}" sibTransId="{09E964B1-5249-4C44-B813-5BF2794D0E3B}"/>
    <dgm:cxn modelId="{78B3B96F-1F3A-4B4C-927E-120FC56C8598}" type="presOf" srcId="{B8F9CAB6-CC08-4D6C-8EF0-1408A5D6EAE2}" destId="{5DF38B2D-60B0-4661-9FA8-4FF1F372BB34}" srcOrd="0" destOrd="0" presId="urn:microsoft.com/office/officeart/2005/8/layout/vList5"/>
    <dgm:cxn modelId="{8917BC23-7A33-4D9B-A41C-ADCFEF498D6F}" srcId="{32579B86-B105-46D5-AC48-8D5B9B07A59F}" destId="{B2F8446F-5FFB-4DA6-B446-4AC517EE7842}" srcOrd="3" destOrd="0" parTransId="{98AD8326-B980-46CB-B291-58E9E3BEADEB}" sibTransId="{6D842BED-6477-47C9-8F3D-B68148CEB290}"/>
    <dgm:cxn modelId="{00B5BA91-F813-49E2-BDB8-7D0914B58EDC}" srcId="{32579B86-B105-46D5-AC48-8D5B9B07A59F}" destId="{78C4C62F-9554-4ADC-AB78-23AEE82E25F1}" srcOrd="2" destOrd="0" parTransId="{8FDE6ED0-AE35-4A3F-AB25-B5E1F6CB7406}" sibTransId="{C0C8B00C-2616-4571-B41D-BD9BD46AAC0E}"/>
    <dgm:cxn modelId="{CC489B14-673D-410C-9DA3-17362DD638ED}" type="presOf" srcId="{CF2A1D8A-DB74-43A8-B6EC-4F29A76C8B73}" destId="{96C0FACF-B05E-4A3A-9143-A7A085A9CEC1}" srcOrd="0" destOrd="1" presId="urn:microsoft.com/office/officeart/2005/8/layout/vList5"/>
    <dgm:cxn modelId="{D6536884-E8C8-442A-87C8-AEB4A368297E}" type="presOf" srcId="{B2F8446F-5FFB-4DA6-B446-4AC517EE7842}" destId="{E72C55D3-C210-40EE-B1D1-1C19CB7D6D4B}" srcOrd="0" destOrd="3" presId="urn:microsoft.com/office/officeart/2005/8/layout/vList5"/>
    <dgm:cxn modelId="{38318000-31D7-422A-BCCB-B6ED8841AA4A}" type="presOf" srcId="{DE516183-B056-4648-8B9F-7475A961B148}" destId="{3F7B0949-13A0-4694-A596-F24BBDB7847C}" srcOrd="0" destOrd="0" presId="urn:microsoft.com/office/officeart/2005/8/layout/vList5"/>
    <dgm:cxn modelId="{775BEFC9-FA58-41F5-88FC-434D5E573D2B}" srcId="{B8F9CAB6-CC08-4D6C-8EF0-1408A5D6EAE2}" destId="{32579B86-B105-46D5-AC48-8D5B9B07A59F}" srcOrd="2" destOrd="0" parTransId="{F9DE3C19-3CC4-40B0-B40B-C64B7715DE13}" sibTransId="{640EE420-0BB0-436E-BC6F-24668A973039}"/>
    <dgm:cxn modelId="{1077F137-95F0-44EF-BB33-E502F8E34B67}" type="presOf" srcId="{8866F9EA-B204-4263-BE10-473BA35F3364}" destId="{A572D82F-7BD8-44C6-8D09-7CBE4E8C5EE6}" srcOrd="0" destOrd="0" presId="urn:microsoft.com/office/officeart/2005/8/layout/vList5"/>
    <dgm:cxn modelId="{B32B99BD-CD5E-4EE2-AB99-113665615168}" srcId="{B8F9CAB6-CC08-4D6C-8EF0-1408A5D6EAE2}" destId="{DE516183-B056-4648-8B9F-7475A961B148}" srcOrd="1" destOrd="0" parTransId="{770F9D7B-94A6-4D01-9FB3-CC3A754AF80D}" sibTransId="{C963A622-A5DB-4070-A131-3CCE5387BFD0}"/>
    <dgm:cxn modelId="{9483D285-184F-49BC-AC2B-0F4CEC6B1496}" type="presOf" srcId="{32579B86-B105-46D5-AC48-8D5B9B07A59F}" destId="{E3AAF5D7-9C13-445F-8F4F-CC54ADE782ED}" srcOrd="0" destOrd="0" presId="urn:microsoft.com/office/officeart/2005/8/layout/vList5"/>
    <dgm:cxn modelId="{AB9BE29D-31F2-46FE-9B76-12E39609871D}" type="presOf" srcId="{988A4911-DB6A-4A42-9930-0AF71B015BE4}" destId="{96C0FACF-B05E-4A3A-9143-A7A085A9CEC1}" srcOrd="0" destOrd="0" presId="urn:microsoft.com/office/officeart/2005/8/layout/vList5"/>
    <dgm:cxn modelId="{2EB7AA28-9167-47CA-9B50-30C8D74B441B}" type="presOf" srcId="{4DBEFE44-579F-4BB7-9165-0E993B509A63}" destId="{A572D82F-7BD8-44C6-8D09-7CBE4E8C5EE6}" srcOrd="0" destOrd="1" presId="urn:microsoft.com/office/officeart/2005/8/layout/vList5"/>
    <dgm:cxn modelId="{FD85B728-7335-4557-9DC6-DC260F0B4FCB}" type="presOf" srcId="{E13B5456-22A3-42AB-BC98-67EDD24BF92E}" destId="{A6A1E1EA-30CA-48A7-89C4-74D3E0E38D51}" srcOrd="0" destOrd="0" presId="urn:microsoft.com/office/officeart/2005/8/layout/vList5"/>
    <dgm:cxn modelId="{4150BB95-C39C-46B2-A610-1CE3C9C13C3C}" type="presOf" srcId="{01A32D95-53B9-4D18-B9A1-279E10414D2C}" destId="{96C0FACF-B05E-4A3A-9143-A7A085A9CEC1}" srcOrd="0" destOrd="2" presId="urn:microsoft.com/office/officeart/2005/8/layout/vList5"/>
    <dgm:cxn modelId="{5FFCB14D-D5A4-4B4D-81FB-E12BC4ADDCD7}" type="presOf" srcId="{4CF985BE-7AD7-4C0F-A370-6028210C5181}" destId="{E72C55D3-C210-40EE-B1D1-1C19CB7D6D4B}" srcOrd="0" destOrd="1" presId="urn:microsoft.com/office/officeart/2005/8/layout/vList5"/>
    <dgm:cxn modelId="{03545952-4428-4DCD-814D-27FE511B4760}" type="presOf" srcId="{D0FF96C7-F052-4798-BA5C-BFEC441379B6}" destId="{E72C55D3-C210-40EE-B1D1-1C19CB7D6D4B}" srcOrd="0" destOrd="0" presId="urn:microsoft.com/office/officeart/2005/8/layout/vList5"/>
    <dgm:cxn modelId="{EB68AB9A-6802-46F2-8FB3-B8A6C7F58AD5}" srcId="{E13B5456-22A3-42AB-BC98-67EDD24BF92E}" destId="{CF2A1D8A-DB74-43A8-B6EC-4F29A76C8B73}" srcOrd="1" destOrd="0" parTransId="{9283CAFC-46C4-4393-9C6E-6459125A62C6}" sibTransId="{918DFC77-6D5D-4CC7-9560-336E97B70BE5}"/>
    <dgm:cxn modelId="{7B8055A2-4F9F-4189-9DD3-27F3D35B9865}" srcId="{B8F9CAB6-CC08-4D6C-8EF0-1408A5D6EAE2}" destId="{E13B5456-22A3-42AB-BC98-67EDD24BF92E}" srcOrd="0" destOrd="0" parTransId="{040D5473-5322-41F9-9024-72B088B31171}" sibTransId="{21E2E3B9-E172-4157-BEB0-748BB46D9115}"/>
    <dgm:cxn modelId="{8F452679-82DF-4A97-9B61-95D84DC5F8BC}" type="presParOf" srcId="{5DF38B2D-60B0-4661-9FA8-4FF1F372BB34}" destId="{347AF6D4-77F3-4513-951F-D4C1D915AC32}" srcOrd="0" destOrd="0" presId="urn:microsoft.com/office/officeart/2005/8/layout/vList5"/>
    <dgm:cxn modelId="{49A0B78F-6C83-450F-BD33-D2B348BCEEAF}" type="presParOf" srcId="{347AF6D4-77F3-4513-951F-D4C1D915AC32}" destId="{A6A1E1EA-30CA-48A7-89C4-74D3E0E38D51}" srcOrd="0" destOrd="0" presId="urn:microsoft.com/office/officeart/2005/8/layout/vList5"/>
    <dgm:cxn modelId="{A9DABB0F-5EF9-4D73-A8DD-223D300E94E4}" type="presParOf" srcId="{347AF6D4-77F3-4513-951F-D4C1D915AC32}" destId="{96C0FACF-B05E-4A3A-9143-A7A085A9CEC1}" srcOrd="1" destOrd="0" presId="urn:microsoft.com/office/officeart/2005/8/layout/vList5"/>
    <dgm:cxn modelId="{7A72021D-6F2D-4354-B3E9-E9B988EC3FB9}" type="presParOf" srcId="{5DF38B2D-60B0-4661-9FA8-4FF1F372BB34}" destId="{58BA0AEB-8AE1-4426-84AB-B3316AF92131}" srcOrd="1" destOrd="0" presId="urn:microsoft.com/office/officeart/2005/8/layout/vList5"/>
    <dgm:cxn modelId="{B88BD7F7-BFEF-4D67-98BC-468A4A35649B}" type="presParOf" srcId="{5DF38B2D-60B0-4661-9FA8-4FF1F372BB34}" destId="{4AE54D3B-5BBD-4530-B6D6-2D5507F8FCEA}" srcOrd="2" destOrd="0" presId="urn:microsoft.com/office/officeart/2005/8/layout/vList5"/>
    <dgm:cxn modelId="{24CECAEB-3D98-480D-9A88-B078A88C5706}" type="presParOf" srcId="{4AE54D3B-5BBD-4530-B6D6-2D5507F8FCEA}" destId="{3F7B0949-13A0-4694-A596-F24BBDB7847C}" srcOrd="0" destOrd="0" presId="urn:microsoft.com/office/officeart/2005/8/layout/vList5"/>
    <dgm:cxn modelId="{4E587C91-3F36-4D3D-8BAF-7D8EAB0A06E2}" type="presParOf" srcId="{4AE54D3B-5BBD-4530-B6D6-2D5507F8FCEA}" destId="{A572D82F-7BD8-44C6-8D09-7CBE4E8C5EE6}" srcOrd="1" destOrd="0" presId="urn:microsoft.com/office/officeart/2005/8/layout/vList5"/>
    <dgm:cxn modelId="{FEDE7257-16F8-4CC2-8FBC-62DE0AD4E605}" type="presParOf" srcId="{5DF38B2D-60B0-4661-9FA8-4FF1F372BB34}" destId="{236702FC-9AA7-461C-8A79-075F46FA8CA4}" srcOrd="3" destOrd="0" presId="urn:microsoft.com/office/officeart/2005/8/layout/vList5"/>
    <dgm:cxn modelId="{FB70BE11-0706-427C-8459-2E5D5A1424A4}" type="presParOf" srcId="{5DF38B2D-60B0-4661-9FA8-4FF1F372BB34}" destId="{1EBAA945-428B-4E6D-909A-109E00159974}" srcOrd="4" destOrd="0" presId="urn:microsoft.com/office/officeart/2005/8/layout/vList5"/>
    <dgm:cxn modelId="{49C64C94-72D9-4474-A649-DBEDF22F4079}" type="presParOf" srcId="{1EBAA945-428B-4E6D-909A-109E00159974}" destId="{E3AAF5D7-9C13-445F-8F4F-CC54ADE782ED}" srcOrd="0" destOrd="0" presId="urn:microsoft.com/office/officeart/2005/8/layout/vList5"/>
    <dgm:cxn modelId="{5C87B250-BD5E-46AB-B09E-DC9F2807F724}" type="presParOf" srcId="{1EBAA945-428B-4E6D-909A-109E00159974}" destId="{E72C55D3-C210-40EE-B1D1-1C19CB7D6D4B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5E067-65BD-4FB3-9FEB-AA880E39C1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AFCF39-FB7D-4669-A2D5-BCD469528B3E}">
      <dgm:prSet phldrT="[Texto]" custT="1"/>
      <dgm:spPr/>
      <dgm:t>
        <a:bodyPr/>
        <a:lstStyle/>
        <a:p>
          <a:r>
            <a:rPr lang="es-MX" sz="2200" dirty="0" smtClean="0"/>
            <a:t>Introducción</a:t>
          </a:r>
          <a:endParaRPr lang="es-ES" sz="2200" dirty="0"/>
        </a:p>
      </dgm:t>
    </dgm:pt>
    <dgm:pt modelId="{B66797D2-BF2E-49FC-8BBD-BF4AF904E09C}" type="parTrans" cxnId="{CA9C6DBC-77FF-4421-B884-CEB9AE68345E}">
      <dgm:prSet/>
      <dgm:spPr/>
      <dgm:t>
        <a:bodyPr/>
        <a:lstStyle/>
        <a:p>
          <a:endParaRPr lang="es-ES"/>
        </a:p>
      </dgm:t>
    </dgm:pt>
    <dgm:pt modelId="{297C2743-6933-4514-B5FB-80B0997BF3BE}" type="sibTrans" cxnId="{CA9C6DBC-77FF-4421-B884-CEB9AE68345E}">
      <dgm:prSet/>
      <dgm:spPr/>
      <dgm:t>
        <a:bodyPr/>
        <a:lstStyle/>
        <a:p>
          <a:endParaRPr lang="es-ES"/>
        </a:p>
      </dgm:t>
    </dgm:pt>
    <dgm:pt modelId="{4F412243-9D43-48E3-9D1B-AD71E10D7171}">
      <dgm:prSet phldrT="[Texto]" custT="1"/>
      <dgm:spPr/>
      <dgm:t>
        <a:bodyPr/>
        <a:lstStyle/>
        <a:p>
          <a:r>
            <a:rPr lang="es-MX" altLang="en-US" sz="2000" dirty="0" smtClean="0">
              <a:latin typeface="Calibri" panose="020F0502020204030204" charset="0"/>
              <a:cs typeface="Calibri" panose="020F0502020204030204" charset="0"/>
            </a:rPr>
            <a:t>Es un documento </a:t>
          </a:r>
          <a:r>
            <a:rPr lang="es-CO" altLang="es-MX" sz="2000" dirty="0" smtClean="0">
              <a:latin typeface="Calibri" panose="020F0502020204030204" charset="0"/>
              <a:cs typeface="Calibri" panose="020F0502020204030204" charset="0"/>
            </a:rPr>
            <a:t> concebido para </a:t>
          </a:r>
          <a:r>
            <a:rPr lang="es-MX" altLang="en-US" sz="2000" b="1" dirty="0" smtClean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rPr>
            <a:t>orientar</a:t>
          </a:r>
          <a:r>
            <a:rPr lang="es-MX" altLang="en-US" sz="2000" dirty="0" smtClean="0">
              <a:latin typeface="Calibri" panose="020F0502020204030204" charset="0"/>
              <a:cs typeface="Calibri" panose="020F0502020204030204" charset="0"/>
            </a:rPr>
            <a:t> a la industria farmacéutica</a:t>
          </a:r>
          <a:r>
            <a:rPr lang="es-CO" altLang="es-MX" sz="2000" dirty="0" smtClean="0">
              <a:latin typeface="Calibri" panose="020F0502020204030204" charset="0"/>
              <a:cs typeface="Calibri" panose="020F0502020204030204" charset="0"/>
            </a:rPr>
            <a:t>, en el desarrollo</a:t>
          </a:r>
          <a:r>
            <a:rPr lang="es-MX" altLang="en-US" sz="2000" dirty="0" smtClean="0">
              <a:latin typeface="Calibri" panose="020F0502020204030204" charset="0"/>
              <a:cs typeface="Calibri" panose="020F0502020204030204" charset="0"/>
            </a:rPr>
            <a:t> y </a:t>
          </a:r>
          <a:r>
            <a:rPr lang="es-CO" altLang="es-MX" sz="2000" dirty="0" smtClean="0">
              <a:latin typeface="Calibri" panose="020F0502020204030204" charset="0"/>
              <a:cs typeface="Calibri" panose="020F0502020204030204" charset="0"/>
            </a:rPr>
            <a:t>en</a:t>
          </a:r>
          <a:r>
            <a:rPr lang="es-MX" altLang="en-US" sz="2000" dirty="0" smtClean="0">
              <a:latin typeface="Calibri" panose="020F0502020204030204" charset="0"/>
              <a:cs typeface="Calibri" panose="020F0502020204030204" charset="0"/>
            </a:rPr>
            <a:t> la validación del llenado aséptico.</a:t>
          </a:r>
          <a:endParaRPr lang="es-ES" sz="2000" dirty="0"/>
        </a:p>
      </dgm:t>
    </dgm:pt>
    <dgm:pt modelId="{06A10D96-D2C8-4067-A4F6-7B14BE6C1F9E}" type="parTrans" cxnId="{596062BF-4B19-41A5-A190-2D6B54D4903E}">
      <dgm:prSet/>
      <dgm:spPr/>
      <dgm:t>
        <a:bodyPr/>
        <a:lstStyle/>
        <a:p>
          <a:endParaRPr lang="es-ES"/>
        </a:p>
      </dgm:t>
    </dgm:pt>
    <dgm:pt modelId="{CC9A5918-3BE6-46B7-9C11-F86F57A36DC1}" type="sibTrans" cxnId="{596062BF-4B19-41A5-A190-2D6B54D4903E}">
      <dgm:prSet/>
      <dgm:spPr/>
      <dgm:t>
        <a:bodyPr/>
        <a:lstStyle/>
        <a:p>
          <a:endParaRPr lang="es-ES"/>
        </a:p>
      </dgm:t>
    </dgm:pt>
    <dgm:pt modelId="{0FFE5124-2040-458A-AC7A-065426454462}">
      <dgm:prSet phldrT="[Texto]" custT="1"/>
      <dgm:spPr/>
      <dgm:t>
        <a:bodyPr/>
        <a:lstStyle/>
        <a:p>
          <a:r>
            <a:rPr lang="es-MX" sz="2200" dirty="0" smtClean="0"/>
            <a:t>Objetivo</a:t>
          </a:r>
          <a:endParaRPr lang="es-ES" sz="2200" dirty="0"/>
        </a:p>
      </dgm:t>
    </dgm:pt>
    <dgm:pt modelId="{807502F6-31A4-4749-AD92-45DF711B7D06}" type="parTrans" cxnId="{E884EC6C-A393-43C5-AE2D-A9E98672D83F}">
      <dgm:prSet/>
      <dgm:spPr/>
      <dgm:t>
        <a:bodyPr/>
        <a:lstStyle/>
        <a:p>
          <a:endParaRPr lang="es-ES"/>
        </a:p>
      </dgm:t>
    </dgm:pt>
    <dgm:pt modelId="{14B88B57-7AC6-4546-8A63-EAC28509EF6D}" type="sibTrans" cxnId="{E884EC6C-A393-43C5-AE2D-A9E98672D83F}">
      <dgm:prSet/>
      <dgm:spPr/>
      <dgm:t>
        <a:bodyPr/>
        <a:lstStyle/>
        <a:p>
          <a:endParaRPr lang="es-ES"/>
        </a:p>
      </dgm:t>
    </dgm:pt>
    <dgm:pt modelId="{AA32AE55-B59C-41AF-9DDF-9ED73028A5E6}">
      <dgm:prSet phldrT="[Texto]" custT="1"/>
      <dgm:spPr/>
      <dgm:t>
        <a:bodyPr/>
        <a:lstStyle/>
        <a:p>
          <a:r>
            <a:rPr lang="es-CO" sz="2000" dirty="0" smtClean="0"/>
            <a:t>D</a:t>
          </a:r>
          <a:r>
            <a:rPr lang="es-MX" altLang="en-US" sz="2000" dirty="0" err="1" smtClean="0"/>
            <a:t>ar</a:t>
          </a:r>
          <a:r>
            <a:rPr lang="es-MX" altLang="en-US" sz="2000" dirty="0" smtClean="0"/>
            <a:t>  </a:t>
          </a:r>
          <a:r>
            <a:rPr lang="es-MX" altLang="en-US" sz="2000" b="1" dirty="0" smtClean="0">
              <a:solidFill>
                <a:srgbClr val="FF0000"/>
              </a:solidFill>
            </a:rPr>
            <a:t>recomendaciones </a:t>
          </a:r>
          <a:r>
            <a:rPr lang="es-MX" altLang="en-US" sz="2000" dirty="0" smtClean="0"/>
            <a:t>para la validación de procesos asépticos, utilizando la </a:t>
          </a:r>
          <a:r>
            <a:rPr lang="es-MX" altLang="en-US" sz="2000" b="1" dirty="0" smtClean="0"/>
            <a:t>técnica de llenado </a:t>
          </a:r>
          <a:r>
            <a:rPr lang="es-CO" sz="2000" b="1" dirty="0" smtClean="0"/>
            <a:t>simulado</a:t>
          </a:r>
          <a:endParaRPr lang="es-ES" sz="2000" dirty="0"/>
        </a:p>
      </dgm:t>
    </dgm:pt>
    <dgm:pt modelId="{866D5E88-A637-42A2-BB66-A7657BFD5623}" type="parTrans" cxnId="{D3395B6A-55C9-43C2-AB37-59635DECCB39}">
      <dgm:prSet/>
      <dgm:spPr/>
      <dgm:t>
        <a:bodyPr/>
        <a:lstStyle/>
        <a:p>
          <a:endParaRPr lang="es-ES"/>
        </a:p>
      </dgm:t>
    </dgm:pt>
    <dgm:pt modelId="{F28BD6BB-5CD3-4318-AAED-2255FBD9C419}" type="sibTrans" cxnId="{D3395B6A-55C9-43C2-AB37-59635DECCB39}">
      <dgm:prSet/>
      <dgm:spPr/>
      <dgm:t>
        <a:bodyPr/>
        <a:lstStyle/>
        <a:p>
          <a:endParaRPr lang="es-ES"/>
        </a:p>
      </dgm:t>
    </dgm:pt>
    <dgm:pt modelId="{5463AEC5-3B7C-4321-B6CC-FE8EF3D7EA97}">
      <dgm:prSet phldrT="[Texto]" custT="1"/>
      <dgm:spPr/>
      <dgm:t>
        <a:bodyPr/>
        <a:lstStyle/>
        <a:p>
          <a:r>
            <a:rPr lang="es-MX" sz="2200" dirty="0" smtClean="0"/>
            <a:t>Alcance</a:t>
          </a:r>
          <a:endParaRPr lang="es-ES" sz="2200" dirty="0"/>
        </a:p>
      </dgm:t>
    </dgm:pt>
    <dgm:pt modelId="{656A724C-6046-4C5E-891F-5068E1666229}" type="parTrans" cxnId="{56FF075F-34A9-4E7B-BF39-46DB9072DAC1}">
      <dgm:prSet/>
      <dgm:spPr/>
      <dgm:t>
        <a:bodyPr/>
        <a:lstStyle/>
        <a:p>
          <a:endParaRPr lang="es-ES"/>
        </a:p>
      </dgm:t>
    </dgm:pt>
    <dgm:pt modelId="{2FA2DA0D-D97A-4FEA-B9B8-AE9B5322D5C4}" type="sibTrans" cxnId="{56FF075F-34A9-4E7B-BF39-46DB9072DAC1}">
      <dgm:prSet/>
      <dgm:spPr/>
      <dgm:t>
        <a:bodyPr/>
        <a:lstStyle/>
        <a:p>
          <a:endParaRPr lang="es-ES"/>
        </a:p>
      </dgm:t>
    </dgm:pt>
    <dgm:pt modelId="{F4DF62C5-5061-435B-B1BA-8AC0A79CF548}">
      <dgm:prSet phldrT="[Texto]" custT="1"/>
      <dgm:spPr/>
      <dgm:t>
        <a:bodyPr/>
        <a:lstStyle/>
        <a:p>
          <a:r>
            <a:rPr lang="es-CO" sz="2000" b="0" dirty="0" smtClean="0"/>
            <a:t>llenado aséptico de </a:t>
          </a:r>
          <a:r>
            <a:rPr lang="es-MX" altLang="en-US" sz="2000" b="0" dirty="0" smtClean="0"/>
            <a:t>las formas farmacéuticas estériles: solución, suspensión, sólidos, semisólidos, ungüentos, productos liofilizados, los fabricados con la tecnología de soplado, llenado y sellado (</a:t>
          </a:r>
          <a:r>
            <a:rPr lang="es-MX" sz="2000" b="0" dirty="0" err="1" smtClean="0"/>
            <a:t>Blow</a:t>
          </a:r>
          <a:r>
            <a:rPr lang="es-MX" sz="2000" b="0" dirty="0" smtClean="0"/>
            <a:t> </a:t>
          </a:r>
          <a:r>
            <a:rPr lang="es-MX" sz="2000" b="0" dirty="0" err="1" smtClean="0"/>
            <a:t>Fill</a:t>
          </a:r>
          <a:r>
            <a:rPr lang="es-MX" sz="2000" b="0" dirty="0" smtClean="0"/>
            <a:t> </a:t>
          </a:r>
          <a:r>
            <a:rPr lang="es-MX" sz="2000" b="0" dirty="0" err="1" smtClean="0"/>
            <a:t>Seal</a:t>
          </a:r>
          <a:r>
            <a:rPr lang="es-MX" sz="2000" b="0" dirty="0" smtClean="0"/>
            <a:t> “</a:t>
          </a:r>
          <a:r>
            <a:rPr lang="es-MX" altLang="en-US" sz="2000" b="0" dirty="0" smtClean="0"/>
            <a:t>BFS”) </a:t>
          </a:r>
          <a:r>
            <a:rPr lang="es-MX" altLang="en-US" sz="2000" b="0" dirty="0" smtClean="0">
              <a:solidFill>
                <a:srgbClr val="FF0000"/>
              </a:solidFill>
            </a:rPr>
            <a:t>SIN PROCESO DE ESTERILIZACIÓN FINAL</a:t>
          </a:r>
          <a:r>
            <a:rPr lang="es-CO" altLang="es-MX" sz="2000" b="0" dirty="0" smtClean="0"/>
            <a:t>. </a:t>
          </a:r>
          <a:endParaRPr lang="es-ES" sz="2000" b="0" dirty="0"/>
        </a:p>
      </dgm:t>
    </dgm:pt>
    <dgm:pt modelId="{1AEC7722-7000-4EDE-9AA3-FEE98E861803}" type="parTrans" cxnId="{C4E44646-BAA2-4B4D-B7F4-24E8D436B29F}">
      <dgm:prSet/>
      <dgm:spPr/>
      <dgm:t>
        <a:bodyPr/>
        <a:lstStyle/>
        <a:p>
          <a:endParaRPr lang="es-ES"/>
        </a:p>
      </dgm:t>
    </dgm:pt>
    <dgm:pt modelId="{96655275-5608-497F-B929-2A7396EC76DD}" type="sibTrans" cxnId="{C4E44646-BAA2-4B4D-B7F4-24E8D436B29F}">
      <dgm:prSet/>
      <dgm:spPr/>
      <dgm:t>
        <a:bodyPr/>
        <a:lstStyle/>
        <a:p>
          <a:endParaRPr lang="es-ES"/>
        </a:p>
      </dgm:t>
    </dgm:pt>
    <dgm:pt modelId="{2E1CDE6A-F069-4B82-BEB7-D08221E0E22D}" type="pres">
      <dgm:prSet presAssocID="{D685E067-65BD-4FB3-9FEB-AA880E39C105}" presName="Name0" presStyleCnt="0">
        <dgm:presLayoutVars>
          <dgm:dir/>
          <dgm:animLvl val="lvl"/>
          <dgm:resizeHandles val="exact"/>
        </dgm:presLayoutVars>
      </dgm:prSet>
      <dgm:spPr/>
    </dgm:pt>
    <dgm:pt modelId="{18CBC921-C144-4EE2-9081-6394BDAA22F0}" type="pres">
      <dgm:prSet presAssocID="{FBAFCF39-FB7D-4669-A2D5-BCD469528B3E}" presName="linNode" presStyleCnt="0"/>
      <dgm:spPr/>
    </dgm:pt>
    <dgm:pt modelId="{7F47F938-56D2-4D98-879B-44BA3B4741FC}" type="pres">
      <dgm:prSet presAssocID="{FBAFCF39-FB7D-4669-A2D5-BCD469528B3E}" presName="parentText" presStyleLbl="node1" presStyleIdx="0" presStyleCnt="3" custScaleX="5740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ABE2FA-91C9-4CF8-B41E-8B51FAB6D88A}" type="pres">
      <dgm:prSet presAssocID="{FBAFCF39-FB7D-4669-A2D5-BCD469528B3E}" presName="descendantText" presStyleLbl="alignAccFollowNode1" presStyleIdx="0" presStyleCnt="3" custScaleX="124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8B7E0D-3C89-4D2A-BE66-65065C68EC78}" type="pres">
      <dgm:prSet presAssocID="{297C2743-6933-4514-B5FB-80B0997BF3BE}" presName="sp" presStyleCnt="0"/>
      <dgm:spPr/>
    </dgm:pt>
    <dgm:pt modelId="{D90546C6-AAA8-4946-93F0-D5635DD05C43}" type="pres">
      <dgm:prSet presAssocID="{0FFE5124-2040-458A-AC7A-065426454462}" presName="linNode" presStyleCnt="0"/>
      <dgm:spPr/>
    </dgm:pt>
    <dgm:pt modelId="{8A184EC7-8FD5-46CD-81A2-F9654CEF93F7}" type="pres">
      <dgm:prSet presAssocID="{0FFE5124-2040-458A-AC7A-065426454462}" presName="parentText" presStyleLbl="node1" presStyleIdx="1" presStyleCnt="3" custScaleX="57407">
        <dgm:presLayoutVars>
          <dgm:chMax val="1"/>
          <dgm:bulletEnabled val="1"/>
        </dgm:presLayoutVars>
      </dgm:prSet>
      <dgm:spPr/>
    </dgm:pt>
    <dgm:pt modelId="{6121A369-8473-4DEB-A6FA-9FD1788D1A85}" type="pres">
      <dgm:prSet presAssocID="{0FFE5124-2040-458A-AC7A-065426454462}" presName="descendantText" presStyleLbl="alignAccFollowNode1" presStyleIdx="1" presStyleCnt="3" custScaleX="124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3E89E-97DC-4CE6-A5B5-E697F8E76D22}" type="pres">
      <dgm:prSet presAssocID="{14B88B57-7AC6-4546-8A63-EAC28509EF6D}" presName="sp" presStyleCnt="0"/>
      <dgm:spPr/>
    </dgm:pt>
    <dgm:pt modelId="{6D347874-3FD3-4A46-ADD4-4DB332A33F11}" type="pres">
      <dgm:prSet presAssocID="{5463AEC5-3B7C-4321-B6CC-FE8EF3D7EA97}" presName="linNode" presStyleCnt="0"/>
      <dgm:spPr/>
    </dgm:pt>
    <dgm:pt modelId="{C76D4B15-0279-4515-98D7-90205299A2B2}" type="pres">
      <dgm:prSet presAssocID="{5463AEC5-3B7C-4321-B6CC-FE8EF3D7EA97}" presName="parentText" presStyleLbl="node1" presStyleIdx="2" presStyleCnt="3" custScaleX="5740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593A1-46C5-43CB-84C8-6699EABD1AAA}" type="pres">
      <dgm:prSet presAssocID="{5463AEC5-3B7C-4321-B6CC-FE8EF3D7EA97}" presName="descendantText" presStyleLbl="alignAccFollowNode1" presStyleIdx="2" presStyleCnt="3" custScaleX="124080" custScaleY="121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E44646-BAA2-4B4D-B7F4-24E8D436B29F}" srcId="{5463AEC5-3B7C-4321-B6CC-FE8EF3D7EA97}" destId="{F4DF62C5-5061-435B-B1BA-8AC0A79CF548}" srcOrd="0" destOrd="0" parTransId="{1AEC7722-7000-4EDE-9AA3-FEE98E861803}" sibTransId="{96655275-5608-497F-B929-2A7396EC76DD}"/>
    <dgm:cxn modelId="{56FF075F-34A9-4E7B-BF39-46DB9072DAC1}" srcId="{D685E067-65BD-4FB3-9FEB-AA880E39C105}" destId="{5463AEC5-3B7C-4321-B6CC-FE8EF3D7EA97}" srcOrd="2" destOrd="0" parTransId="{656A724C-6046-4C5E-891F-5068E1666229}" sibTransId="{2FA2DA0D-D97A-4FEA-B9B8-AE9B5322D5C4}"/>
    <dgm:cxn modelId="{99CF9D0B-B934-4068-A227-D92701C2D926}" type="presOf" srcId="{FBAFCF39-FB7D-4669-A2D5-BCD469528B3E}" destId="{7F47F938-56D2-4D98-879B-44BA3B4741FC}" srcOrd="0" destOrd="0" presId="urn:microsoft.com/office/officeart/2005/8/layout/vList5"/>
    <dgm:cxn modelId="{27067CBF-D591-4A40-9511-1C17C7150E4E}" type="presOf" srcId="{AA32AE55-B59C-41AF-9DDF-9ED73028A5E6}" destId="{6121A369-8473-4DEB-A6FA-9FD1788D1A85}" srcOrd="0" destOrd="0" presId="urn:microsoft.com/office/officeart/2005/8/layout/vList5"/>
    <dgm:cxn modelId="{5D1FB947-8958-4EBC-A03B-16F4BFE08760}" type="presOf" srcId="{D685E067-65BD-4FB3-9FEB-AA880E39C105}" destId="{2E1CDE6A-F069-4B82-BEB7-D08221E0E22D}" srcOrd="0" destOrd="0" presId="urn:microsoft.com/office/officeart/2005/8/layout/vList5"/>
    <dgm:cxn modelId="{FBF2D1FE-F10D-484B-A40B-6CEDCA3A4A05}" type="presOf" srcId="{4F412243-9D43-48E3-9D1B-AD71E10D7171}" destId="{CFABE2FA-91C9-4CF8-B41E-8B51FAB6D88A}" srcOrd="0" destOrd="0" presId="urn:microsoft.com/office/officeart/2005/8/layout/vList5"/>
    <dgm:cxn modelId="{CA9C6DBC-77FF-4421-B884-CEB9AE68345E}" srcId="{D685E067-65BD-4FB3-9FEB-AA880E39C105}" destId="{FBAFCF39-FB7D-4669-A2D5-BCD469528B3E}" srcOrd="0" destOrd="0" parTransId="{B66797D2-BF2E-49FC-8BBD-BF4AF904E09C}" sibTransId="{297C2743-6933-4514-B5FB-80B0997BF3BE}"/>
    <dgm:cxn modelId="{2F9DA2C2-7923-46A9-9CA9-8963DD9C388B}" type="presOf" srcId="{5463AEC5-3B7C-4321-B6CC-FE8EF3D7EA97}" destId="{C76D4B15-0279-4515-98D7-90205299A2B2}" srcOrd="0" destOrd="0" presId="urn:microsoft.com/office/officeart/2005/8/layout/vList5"/>
    <dgm:cxn modelId="{8FA2E6AC-6688-41BD-BA85-9B7F3DFB3C68}" type="presOf" srcId="{0FFE5124-2040-458A-AC7A-065426454462}" destId="{8A184EC7-8FD5-46CD-81A2-F9654CEF93F7}" srcOrd="0" destOrd="0" presId="urn:microsoft.com/office/officeart/2005/8/layout/vList5"/>
    <dgm:cxn modelId="{D3395B6A-55C9-43C2-AB37-59635DECCB39}" srcId="{0FFE5124-2040-458A-AC7A-065426454462}" destId="{AA32AE55-B59C-41AF-9DDF-9ED73028A5E6}" srcOrd="0" destOrd="0" parTransId="{866D5E88-A637-42A2-BB66-A7657BFD5623}" sibTransId="{F28BD6BB-5CD3-4318-AAED-2255FBD9C419}"/>
    <dgm:cxn modelId="{6BEAC5B4-9169-4D68-86A1-2CDB2516AFE0}" type="presOf" srcId="{F4DF62C5-5061-435B-B1BA-8AC0A79CF548}" destId="{13F593A1-46C5-43CB-84C8-6699EABD1AAA}" srcOrd="0" destOrd="0" presId="urn:microsoft.com/office/officeart/2005/8/layout/vList5"/>
    <dgm:cxn modelId="{596062BF-4B19-41A5-A190-2D6B54D4903E}" srcId="{FBAFCF39-FB7D-4669-A2D5-BCD469528B3E}" destId="{4F412243-9D43-48E3-9D1B-AD71E10D7171}" srcOrd="0" destOrd="0" parTransId="{06A10D96-D2C8-4067-A4F6-7B14BE6C1F9E}" sibTransId="{CC9A5918-3BE6-46B7-9C11-F86F57A36DC1}"/>
    <dgm:cxn modelId="{E884EC6C-A393-43C5-AE2D-A9E98672D83F}" srcId="{D685E067-65BD-4FB3-9FEB-AA880E39C105}" destId="{0FFE5124-2040-458A-AC7A-065426454462}" srcOrd="1" destOrd="0" parTransId="{807502F6-31A4-4749-AD92-45DF711B7D06}" sibTransId="{14B88B57-7AC6-4546-8A63-EAC28509EF6D}"/>
    <dgm:cxn modelId="{DF05B2DA-E782-4E29-A863-EA09F68DB9F5}" type="presParOf" srcId="{2E1CDE6A-F069-4B82-BEB7-D08221E0E22D}" destId="{18CBC921-C144-4EE2-9081-6394BDAA22F0}" srcOrd="0" destOrd="0" presId="urn:microsoft.com/office/officeart/2005/8/layout/vList5"/>
    <dgm:cxn modelId="{1C4B8C37-D07B-4711-B5D4-90582F2FDA3C}" type="presParOf" srcId="{18CBC921-C144-4EE2-9081-6394BDAA22F0}" destId="{7F47F938-56D2-4D98-879B-44BA3B4741FC}" srcOrd="0" destOrd="0" presId="urn:microsoft.com/office/officeart/2005/8/layout/vList5"/>
    <dgm:cxn modelId="{4482596B-643B-4AA9-A1FE-21D9E198BC8F}" type="presParOf" srcId="{18CBC921-C144-4EE2-9081-6394BDAA22F0}" destId="{CFABE2FA-91C9-4CF8-B41E-8B51FAB6D88A}" srcOrd="1" destOrd="0" presId="urn:microsoft.com/office/officeart/2005/8/layout/vList5"/>
    <dgm:cxn modelId="{FE2387C2-C765-49EB-9505-2221FF56C940}" type="presParOf" srcId="{2E1CDE6A-F069-4B82-BEB7-D08221E0E22D}" destId="{5E8B7E0D-3C89-4D2A-BE66-65065C68EC78}" srcOrd="1" destOrd="0" presId="urn:microsoft.com/office/officeart/2005/8/layout/vList5"/>
    <dgm:cxn modelId="{9BFD6C36-8F71-41E5-9D22-690100AFD869}" type="presParOf" srcId="{2E1CDE6A-F069-4B82-BEB7-D08221E0E22D}" destId="{D90546C6-AAA8-4946-93F0-D5635DD05C43}" srcOrd="2" destOrd="0" presId="urn:microsoft.com/office/officeart/2005/8/layout/vList5"/>
    <dgm:cxn modelId="{0049FD3D-09BC-4287-A55B-0D8E6DA5D2B0}" type="presParOf" srcId="{D90546C6-AAA8-4946-93F0-D5635DD05C43}" destId="{8A184EC7-8FD5-46CD-81A2-F9654CEF93F7}" srcOrd="0" destOrd="0" presId="urn:microsoft.com/office/officeart/2005/8/layout/vList5"/>
    <dgm:cxn modelId="{4C44FA4C-BA19-45A2-9BA2-8DF3295CC65B}" type="presParOf" srcId="{D90546C6-AAA8-4946-93F0-D5635DD05C43}" destId="{6121A369-8473-4DEB-A6FA-9FD1788D1A85}" srcOrd="1" destOrd="0" presId="urn:microsoft.com/office/officeart/2005/8/layout/vList5"/>
    <dgm:cxn modelId="{C1150C57-EC91-442F-8DF8-ABDD95E4936A}" type="presParOf" srcId="{2E1CDE6A-F069-4B82-BEB7-D08221E0E22D}" destId="{E1A3E89E-97DC-4CE6-A5B5-E697F8E76D22}" srcOrd="3" destOrd="0" presId="urn:microsoft.com/office/officeart/2005/8/layout/vList5"/>
    <dgm:cxn modelId="{3A8A1FE9-20AE-435F-A153-93212631F253}" type="presParOf" srcId="{2E1CDE6A-F069-4B82-BEB7-D08221E0E22D}" destId="{6D347874-3FD3-4A46-ADD4-4DB332A33F11}" srcOrd="4" destOrd="0" presId="urn:microsoft.com/office/officeart/2005/8/layout/vList5"/>
    <dgm:cxn modelId="{2A550905-A3C0-4678-BB41-5BB47B6BFA7D}" type="presParOf" srcId="{6D347874-3FD3-4A46-ADD4-4DB332A33F11}" destId="{C76D4B15-0279-4515-98D7-90205299A2B2}" srcOrd="0" destOrd="0" presId="urn:microsoft.com/office/officeart/2005/8/layout/vList5"/>
    <dgm:cxn modelId="{BDFF1515-CCF6-4215-9936-0E6587A102CD}" type="presParOf" srcId="{6D347874-3FD3-4A46-ADD4-4DB332A33F11}" destId="{13F593A1-46C5-43CB-84C8-6699EABD1AAA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B4833E-1C42-40B7-828E-00162F4CB47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F58366-69F7-4DEB-A715-DCAD14B013E1}">
      <dgm:prSet phldrT="[Texto]"/>
      <dgm:spPr/>
      <dgm:t>
        <a:bodyPr/>
        <a:lstStyle/>
        <a:p>
          <a:r>
            <a:rPr lang="es-CO" altLang="es-MX" dirty="0" smtClean="0"/>
            <a:t>L</a:t>
          </a:r>
          <a:r>
            <a:rPr lang="es-MX" altLang="en-US" dirty="0" smtClean="0"/>
            <a:t>a Resolución 001160 del 6 de abril de 2016, emitida por el Ministerio de Salud y Protección Social.</a:t>
          </a:r>
          <a:endParaRPr lang="es-ES" dirty="0"/>
        </a:p>
      </dgm:t>
    </dgm:pt>
    <dgm:pt modelId="{F0FB9555-72CA-404C-B2DE-B28A6CA117A8}" type="parTrans" cxnId="{992720D5-D179-47F5-9350-E96FB5543932}">
      <dgm:prSet/>
      <dgm:spPr/>
      <dgm:t>
        <a:bodyPr/>
        <a:lstStyle/>
        <a:p>
          <a:endParaRPr lang="es-ES"/>
        </a:p>
      </dgm:t>
    </dgm:pt>
    <dgm:pt modelId="{6BF4AD30-18CC-4D58-A420-4F46DC7CC799}" type="sibTrans" cxnId="{992720D5-D179-47F5-9350-E96FB5543932}">
      <dgm:prSet/>
      <dgm:spPr/>
      <dgm:t>
        <a:bodyPr/>
        <a:lstStyle/>
        <a:p>
          <a:endParaRPr lang="es-ES"/>
        </a:p>
      </dgm:t>
    </dgm:pt>
    <dgm:pt modelId="{B3022558-5B1E-4D87-8391-6A4FE5873D0D}">
      <dgm:prSet/>
      <dgm:spPr/>
      <dgm:t>
        <a:bodyPr/>
        <a:lstStyle/>
        <a:p>
          <a:r>
            <a:rPr lang="es-CO" altLang="es-MX" smtClean="0"/>
            <a:t>L</a:t>
          </a:r>
          <a:r>
            <a:rPr lang="es-MX" altLang="en-US" smtClean="0"/>
            <a:t>os anexos referidos a la validación en los reportes 37, 45 y 56 de la OMS,</a:t>
          </a:r>
          <a:endParaRPr lang="es-MX" altLang="en-US" dirty="0"/>
        </a:p>
      </dgm:t>
    </dgm:pt>
    <dgm:pt modelId="{CCF3AAFE-0563-4CAC-B842-F20CF4A5022D}" type="parTrans" cxnId="{DD073210-1A5E-4280-BAC4-BFBCD4B0FC02}">
      <dgm:prSet/>
      <dgm:spPr/>
      <dgm:t>
        <a:bodyPr/>
        <a:lstStyle/>
        <a:p>
          <a:endParaRPr lang="es-ES"/>
        </a:p>
      </dgm:t>
    </dgm:pt>
    <dgm:pt modelId="{09C184B3-E994-488B-8613-890FB5D1A1FA}" type="sibTrans" cxnId="{DD073210-1A5E-4280-BAC4-BFBCD4B0FC02}">
      <dgm:prSet/>
      <dgm:spPr/>
      <dgm:t>
        <a:bodyPr/>
        <a:lstStyle/>
        <a:p>
          <a:endParaRPr lang="es-ES"/>
        </a:p>
      </dgm:t>
    </dgm:pt>
    <dgm:pt modelId="{456F875D-025E-4ED8-9D73-2A6F774CF7EB}">
      <dgm:prSet/>
      <dgm:spPr/>
      <dgm:t>
        <a:bodyPr/>
        <a:lstStyle/>
        <a:p>
          <a:r>
            <a:rPr lang="es-MX" altLang="en-US" dirty="0" smtClean="0">
              <a:sym typeface="+mn-ea"/>
            </a:rPr>
            <a:t>(PIC/s) 007-6</a:t>
          </a:r>
          <a:r>
            <a:rPr lang="es-CO" altLang="es-MX" dirty="0" smtClean="0">
              <a:sym typeface="+mn-ea"/>
            </a:rPr>
            <a:t>, </a:t>
          </a:r>
          <a:r>
            <a:rPr lang="es-MX" altLang="en-US" dirty="0" smtClean="0"/>
            <a:t>documentos de la </a:t>
          </a:r>
          <a:r>
            <a:rPr lang="es-MX" altLang="en-US" dirty="0" err="1" smtClean="0"/>
            <a:t>Pharmaceutical</a:t>
          </a:r>
          <a:r>
            <a:rPr lang="es-MX" altLang="en-US" dirty="0" smtClean="0"/>
            <a:t> </a:t>
          </a:r>
          <a:r>
            <a:rPr lang="es-MX" altLang="en-US" dirty="0" err="1" smtClean="0"/>
            <a:t>Inspection</a:t>
          </a:r>
          <a:r>
            <a:rPr lang="es-MX" altLang="en-US" dirty="0" smtClean="0"/>
            <a:t> Co-</a:t>
          </a:r>
          <a:r>
            <a:rPr lang="es-MX" altLang="en-US" dirty="0" err="1" smtClean="0"/>
            <a:t>operation</a:t>
          </a:r>
          <a:r>
            <a:rPr lang="es-MX" altLang="en-US" dirty="0" smtClean="0"/>
            <a:t> </a:t>
          </a:r>
          <a:r>
            <a:rPr lang="es-MX" altLang="en-US" dirty="0" err="1" smtClean="0"/>
            <a:t>Scheme</a:t>
          </a:r>
          <a:r>
            <a:rPr lang="es-MX" altLang="en-US" dirty="0" smtClean="0"/>
            <a:t>  del año 2011, </a:t>
          </a:r>
          <a:endParaRPr lang="es-MX" altLang="en-US" dirty="0"/>
        </a:p>
      </dgm:t>
    </dgm:pt>
    <dgm:pt modelId="{C4DB75F4-501E-4506-AB0D-075A7BA52AE2}" type="parTrans" cxnId="{1D07F750-277E-4FA1-B5B6-5291C29BDA71}">
      <dgm:prSet/>
      <dgm:spPr/>
      <dgm:t>
        <a:bodyPr/>
        <a:lstStyle/>
        <a:p>
          <a:endParaRPr lang="es-ES"/>
        </a:p>
      </dgm:t>
    </dgm:pt>
    <dgm:pt modelId="{9CF06837-9106-456E-87BE-5C92D3071B0B}" type="sibTrans" cxnId="{1D07F750-277E-4FA1-B5B6-5291C29BDA71}">
      <dgm:prSet/>
      <dgm:spPr/>
      <dgm:t>
        <a:bodyPr/>
        <a:lstStyle/>
        <a:p>
          <a:endParaRPr lang="es-ES"/>
        </a:p>
      </dgm:t>
    </dgm:pt>
    <dgm:pt modelId="{09C6F0DA-20CB-45D0-9583-AE92A5A5A1CE}">
      <dgm:prSet/>
      <dgm:spPr/>
      <dgm:t>
        <a:bodyPr/>
        <a:lstStyle/>
        <a:p>
          <a:r>
            <a:rPr lang="es-MX" altLang="en-US" smtClean="0"/>
            <a:t>PDA T</a:t>
          </a:r>
          <a:r>
            <a:rPr lang="es-CO" altLang="es-MX" smtClean="0"/>
            <a:t>echnical report</a:t>
          </a:r>
          <a:r>
            <a:rPr lang="es-MX" altLang="en-US" smtClean="0"/>
            <a:t> No. 22 -2011 Process Simulation for aseptically filled products. </a:t>
          </a:r>
          <a:endParaRPr lang="es-MX" altLang="en-US" dirty="0"/>
        </a:p>
      </dgm:t>
    </dgm:pt>
    <dgm:pt modelId="{30E1D414-CAE2-4E62-9EC2-F7402F905226}" type="parTrans" cxnId="{8E52CF09-5041-460A-A6F3-DDB433FA7F4D}">
      <dgm:prSet/>
      <dgm:spPr/>
      <dgm:t>
        <a:bodyPr/>
        <a:lstStyle/>
        <a:p>
          <a:endParaRPr lang="es-ES"/>
        </a:p>
      </dgm:t>
    </dgm:pt>
    <dgm:pt modelId="{B4561CBC-207D-44F5-9E54-5683AFAAABE6}" type="sibTrans" cxnId="{8E52CF09-5041-460A-A6F3-DDB433FA7F4D}">
      <dgm:prSet/>
      <dgm:spPr/>
      <dgm:t>
        <a:bodyPr/>
        <a:lstStyle/>
        <a:p>
          <a:endParaRPr lang="es-ES"/>
        </a:p>
      </dgm:t>
    </dgm:pt>
    <dgm:pt modelId="{9C1B655A-48CE-4788-80EE-D77128E76F13}">
      <dgm:prSet/>
      <dgm:spPr/>
      <dgm:t>
        <a:bodyPr/>
        <a:lstStyle/>
        <a:p>
          <a:r>
            <a:rPr lang="es-CO" altLang="es-MX" smtClean="0"/>
            <a:t>L</a:t>
          </a:r>
          <a:r>
            <a:rPr lang="es-MX" altLang="en-US" smtClean="0"/>
            <a:t>a norma ICH Q9(6) y las Farmacopeas oficiales para Colombia</a:t>
          </a:r>
          <a:endParaRPr lang="es-MX" altLang="en-US" dirty="0"/>
        </a:p>
      </dgm:t>
    </dgm:pt>
    <dgm:pt modelId="{96226A79-A0A1-4950-AA9B-4B6A243E5B19}" type="parTrans" cxnId="{7C1843C9-85CC-48D4-B9D9-D1E0C2DB8C2F}">
      <dgm:prSet/>
      <dgm:spPr/>
      <dgm:t>
        <a:bodyPr/>
        <a:lstStyle/>
        <a:p>
          <a:endParaRPr lang="es-ES"/>
        </a:p>
      </dgm:t>
    </dgm:pt>
    <dgm:pt modelId="{BDE6052D-BD3D-4707-9408-86FFF224A782}" type="sibTrans" cxnId="{7C1843C9-85CC-48D4-B9D9-D1E0C2DB8C2F}">
      <dgm:prSet/>
      <dgm:spPr/>
      <dgm:t>
        <a:bodyPr/>
        <a:lstStyle/>
        <a:p>
          <a:endParaRPr lang="es-ES"/>
        </a:p>
      </dgm:t>
    </dgm:pt>
    <dgm:pt modelId="{26DA74C7-7F7E-453F-AC53-B692A3DFF471}" type="pres">
      <dgm:prSet presAssocID="{4EB4833E-1C42-40B7-828E-00162F4CB47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6E22DC-EE92-4FC5-9408-C2F5DEDFFCB5}" type="pres">
      <dgm:prSet presAssocID="{37F58366-69F7-4DEB-A715-DCAD14B013E1}" presName="circle1" presStyleLbl="node1" presStyleIdx="0" presStyleCnt="5"/>
      <dgm:spPr/>
    </dgm:pt>
    <dgm:pt modelId="{50C02B08-5C49-4070-B25A-493DF092D52A}" type="pres">
      <dgm:prSet presAssocID="{37F58366-69F7-4DEB-A715-DCAD14B013E1}" presName="space" presStyleCnt="0"/>
      <dgm:spPr/>
    </dgm:pt>
    <dgm:pt modelId="{5B62E8FB-9D49-4EB9-98BC-72486617CE46}" type="pres">
      <dgm:prSet presAssocID="{37F58366-69F7-4DEB-A715-DCAD14B013E1}" presName="rect1" presStyleLbl="alignAcc1" presStyleIdx="0" presStyleCnt="5"/>
      <dgm:spPr/>
      <dgm:t>
        <a:bodyPr/>
        <a:lstStyle/>
        <a:p>
          <a:endParaRPr lang="es-ES"/>
        </a:p>
      </dgm:t>
    </dgm:pt>
    <dgm:pt modelId="{72B0B7AB-3D31-498E-917D-D3FA4AAA18B5}" type="pres">
      <dgm:prSet presAssocID="{B3022558-5B1E-4D87-8391-6A4FE5873D0D}" presName="vertSpace2" presStyleLbl="node1" presStyleIdx="0" presStyleCnt="5"/>
      <dgm:spPr/>
    </dgm:pt>
    <dgm:pt modelId="{F1B5DA20-A29C-4008-A14A-93E57A6B11BE}" type="pres">
      <dgm:prSet presAssocID="{B3022558-5B1E-4D87-8391-6A4FE5873D0D}" presName="circle2" presStyleLbl="node1" presStyleIdx="1" presStyleCnt="5"/>
      <dgm:spPr/>
    </dgm:pt>
    <dgm:pt modelId="{68BF10E5-8ED2-448C-B762-76E0ACBC8A07}" type="pres">
      <dgm:prSet presAssocID="{B3022558-5B1E-4D87-8391-6A4FE5873D0D}" presName="rect2" presStyleLbl="alignAcc1" presStyleIdx="1" presStyleCnt="5"/>
      <dgm:spPr/>
      <dgm:t>
        <a:bodyPr/>
        <a:lstStyle/>
        <a:p>
          <a:endParaRPr lang="es-ES"/>
        </a:p>
      </dgm:t>
    </dgm:pt>
    <dgm:pt modelId="{5D348931-DD61-4443-BD0E-2F04AC142356}" type="pres">
      <dgm:prSet presAssocID="{456F875D-025E-4ED8-9D73-2A6F774CF7EB}" presName="vertSpace3" presStyleLbl="node1" presStyleIdx="1" presStyleCnt="5"/>
      <dgm:spPr/>
    </dgm:pt>
    <dgm:pt modelId="{1691D640-7559-469F-AA57-7198109A24D7}" type="pres">
      <dgm:prSet presAssocID="{456F875D-025E-4ED8-9D73-2A6F774CF7EB}" presName="circle3" presStyleLbl="node1" presStyleIdx="2" presStyleCnt="5"/>
      <dgm:spPr/>
    </dgm:pt>
    <dgm:pt modelId="{824E7AF3-1F97-48BC-B76A-03C7030D4F09}" type="pres">
      <dgm:prSet presAssocID="{456F875D-025E-4ED8-9D73-2A6F774CF7EB}" presName="rect3" presStyleLbl="alignAcc1" presStyleIdx="2" presStyleCnt="5"/>
      <dgm:spPr/>
      <dgm:t>
        <a:bodyPr/>
        <a:lstStyle/>
        <a:p>
          <a:endParaRPr lang="es-ES"/>
        </a:p>
      </dgm:t>
    </dgm:pt>
    <dgm:pt modelId="{ECB8AC4C-9D62-4541-881B-096B4F14BF0B}" type="pres">
      <dgm:prSet presAssocID="{09C6F0DA-20CB-45D0-9583-AE92A5A5A1CE}" presName="vertSpace4" presStyleLbl="node1" presStyleIdx="2" presStyleCnt="5"/>
      <dgm:spPr/>
    </dgm:pt>
    <dgm:pt modelId="{054CF236-C1B2-4253-897A-A057D4C43CB3}" type="pres">
      <dgm:prSet presAssocID="{09C6F0DA-20CB-45D0-9583-AE92A5A5A1CE}" presName="circle4" presStyleLbl="node1" presStyleIdx="3" presStyleCnt="5"/>
      <dgm:spPr/>
    </dgm:pt>
    <dgm:pt modelId="{7F5AFCE4-EC1C-4BB6-B394-2B47B6F71626}" type="pres">
      <dgm:prSet presAssocID="{09C6F0DA-20CB-45D0-9583-AE92A5A5A1CE}" presName="rect4" presStyleLbl="alignAcc1" presStyleIdx="3" presStyleCnt="5"/>
      <dgm:spPr/>
      <dgm:t>
        <a:bodyPr/>
        <a:lstStyle/>
        <a:p>
          <a:endParaRPr lang="es-ES"/>
        </a:p>
      </dgm:t>
    </dgm:pt>
    <dgm:pt modelId="{464D07FF-C5ED-4254-849B-F7432D084852}" type="pres">
      <dgm:prSet presAssocID="{9C1B655A-48CE-4788-80EE-D77128E76F13}" presName="vertSpace5" presStyleLbl="node1" presStyleIdx="3" presStyleCnt="5"/>
      <dgm:spPr/>
    </dgm:pt>
    <dgm:pt modelId="{19BBFA4F-9984-4A60-9244-4F88544490E3}" type="pres">
      <dgm:prSet presAssocID="{9C1B655A-48CE-4788-80EE-D77128E76F13}" presName="circle5" presStyleLbl="node1" presStyleIdx="4" presStyleCnt="5"/>
      <dgm:spPr/>
    </dgm:pt>
    <dgm:pt modelId="{7F141430-DD63-4404-B004-9F5E9B26D3A0}" type="pres">
      <dgm:prSet presAssocID="{9C1B655A-48CE-4788-80EE-D77128E76F13}" presName="rect5" presStyleLbl="alignAcc1" presStyleIdx="4" presStyleCnt="5"/>
      <dgm:spPr/>
      <dgm:t>
        <a:bodyPr/>
        <a:lstStyle/>
        <a:p>
          <a:endParaRPr lang="es-ES"/>
        </a:p>
      </dgm:t>
    </dgm:pt>
    <dgm:pt modelId="{5181C174-6C19-4532-BEA3-A04DD120C29C}" type="pres">
      <dgm:prSet presAssocID="{37F58366-69F7-4DEB-A715-DCAD14B013E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D8D78-3019-486D-A165-9D3532E1C7F3}" type="pres">
      <dgm:prSet presAssocID="{B3022558-5B1E-4D87-8391-6A4FE5873D0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D2A97-F9CB-46FA-855C-43E853A875D0}" type="pres">
      <dgm:prSet presAssocID="{456F875D-025E-4ED8-9D73-2A6F774CF7E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783D7-D60F-4D91-A2F0-D34550683162}" type="pres">
      <dgm:prSet presAssocID="{09C6F0DA-20CB-45D0-9583-AE92A5A5A1C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879E8-BFE2-4D8C-9B60-B95CE6831951}" type="pres">
      <dgm:prSet presAssocID="{9C1B655A-48CE-4788-80EE-D77128E76F13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D7E5EB-AFB2-4F35-9716-30AFB21499AF}" type="presOf" srcId="{B3022558-5B1E-4D87-8391-6A4FE5873D0D}" destId="{5BBD8D78-3019-486D-A165-9D3532E1C7F3}" srcOrd="1" destOrd="0" presId="urn:microsoft.com/office/officeart/2005/8/layout/target3"/>
    <dgm:cxn modelId="{8E52CF09-5041-460A-A6F3-DDB433FA7F4D}" srcId="{4EB4833E-1C42-40B7-828E-00162F4CB476}" destId="{09C6F0DA-20CB-45D0-9583-AE92A5A5A1CE}" srcOrd="3" destOrd="0" parTransId="{30E1D414-CAE2-4E62-9EC2-F7402F905226}" sibTransId="{B4561CBC-207D-44F5-9E54-5683AFAAABE6}"/>
    <dgm:cxn modelId="{7400F40E-D72B-4845-945B-046BD2393FA8}" type="presOf" srcId="{37F58366-69F7-4DEB-A715-DCAD14B013E1}" destId="{5181C174-6C19-4532-BEA3-A04DD120C29C}" srcOrd="1" destOrd="0" presId="urn:microsoft.com/office/officeart/2005/8/layout/target3"/>
    <dgm:cxn modelId="{39FCE2AA-83F6-41B6-9292-B91E2BADA862}" type="presOf" srcId="{9C1B655A-48CE-4788-80EE-D77128E76F13}" destId="{7F141430-DD63-4404-B004-9F5E9B26D3A0}" srcOrd="0" destOrd="0" presId="urn:microsoft.com/office/officeart/2005/8/layout/target3"/>
    <dgm:cxn modelId="{FE5C9CBD-D937-45AD-A760-F4D26AF64113}" type="presOf" srcId="{37F58366-69F7-4DEB-A715-DCAD14B013E1}" destId="{5B62E8FB-9D49-4EB9-98BC-72486617CE46}" srcOrd="0" destOrd="0" presId="urn:microsoft.com/office/officeart/2005/8/layout/target3"/>
    <dgm:cxn modelId="{7C1843C9-85CC-48D4-B9D9-D1E0C2DB8C2F}" srcId="{4EB4833E-1C42-40B7-828E-00162F4CB476}" destId="{9C1B655A-48CE-4788-80EE-D77128E76F13}" srcOrd="4" destOrd="0" parTransId="{96226A79-A0A1-4950-AA9B-4B6A243E5B19}" sibTransId="{BDE6052D-BD3D-4707-9408-86FFF224A782}"/>
    <dgm:cxn modelId="{581C3C77-0F15-4108-A635-072C5CCC9F2A}" type="presOf" srcId="{9C1B655A-48CE-4788-80EE-D77128E76F13}" destId="{4BC879E8-BFE2-4D8C-9B60-B95CE6831951}" srcOrd="1" destOrd="0" presId="urn:microsoft.com/office/officeart/2005/8/layout/target3"/>
    <dgm:cxn modelId="{15721393-2159-4E27-8C32-1276C99C47CD}" type="presOf" srcId="{09C6F0DA-20CB-45D0-9583-AE92A5A5A1CE}" destId="{7F5AFCE4-EC1C-4BB6-B394-2B47B6F71626}" srcOrd="0" destOrd="0" presId="urn:microsoft.com/office/officeart/2005/8/layout/target3"/>
    <dgm:cxn modelId="{1FA06192-4FD2-43CF-BAB6-D38EB3F70E72}" type="presOf" srcId="{456F875D-025E-4ED8-9D73-2A6F774CF7EB}" destId="{824E7AF3-1F97-48BC-B76A-03C7030D4F09}" srcOrd="0" destOrd="0" presId="urn:microsoft.com/office/officeart/2005/8/layout/target3"/>
    <dgm:cxn modelId="{1D07F750-277E-4FA1-B5B6-5291C29BDA71}" srcId="{4EB4833E-1C42-40B7-828E-00162F4CB476}" destId="{456F875D-025E-4ED8-9D73-2A6F774CF7EB}" srcOrd="2" destOrd="0" parTransId="{C4DB75F4-501E-4506-AB0D-075A7BA52AE2}" sibTransId="{9CF06837-9106-456E-87BE-5C92D3071B0B}"/>
    <dgm:cxn modelId="{59F48256-F0BF-4F86-9315-CAA32B7543B4}" type="presOf" srcId="{09C6F0DA-20CB-45D0-9583-AE92A5A5A1CE}" destId="{5A1783D7-D60F-4D91-A2F0-D34550683162}" srcOrd="1" destOrd="0" presId="urn:microsoft.com/office/officeart/2005/8/layout/target3"/>
    <dgm:cxn modelId="{64C98315-97B9-4108-AFEC-8E8DF9FCA44E}" type="presOf" srcId="{4EB4833E-1C42-40B7-828E-00162F4CB476}" destId="{26DA74C7-7F7E-453F-AC53-B692A3DFF471}" srcOrd="0" destOrd="0" presId="urn:microsoft.com/office/officeart/2005/8/layout/target3"/>
    <dgm:cxn modelId="{A51F5EEF-48B4-4F3C-9C4C-639F128EBCC5}" type="presOf" srcId="{456F875D-025E-4ED8-9D73-2A6F774CF7EB}" destId="{7D9D2A97-F9CB-46FA-855C-43E853A875D0}" srcOrd="1" destOrd="0" presId="urn:microsoft.com/office/officeart/2005/8/layout/target3"/>
    <dgm:cxn modelId="{F1B2BCEB-6538-47D4-8E10-BDCCF4647A09}" type="presOf" srcId="{B3022558-5B1E-4D87-8391-6A4FE5873D0D}" destId="{68BF10E5-8ED2-448C-B762-76E0ACBC8A07}" srcOrd="0" destOrd="0" presId="urn:microsoft.com/office/officeart/2005/8/layout/target3"/>
    <dgm:cxn modelId="{992720D5-D179-47F5-9350-E96FB5543932}" srcId="{4EB4833E-1C42-40B7-828E-00162F4CB476}" destId="{37F58366-69F7-4DEB-A715-DCAD14B013E1}" srcOrd="0" destOrd="0" parTransId="{F0FB9555-72CA-404C-B2DE-B28A6CA117A8}" sibTransId="{6BF4AD30-18CC-4D58-A420-4F46DC7CC799}"/>
    <dgm:cxn modelId="{DD073210-1A5E-4280-BAC4-BFBCD4B0FC02}" srcId="{4EB4833E-1C42-40B7-828E-00162F4CB476}" destId="{B3022558-5B1E-4D87-8391-6A4FE5873D0D}" srcOrd="1" destOrd="0" parTransId="{CCF3AAFE-0563-4CAC-B842-F20CF4A5022D}" sibTransId="{09C184B3-E994-488B-8613-890FB5D1A1FA}"/>
    <dgm:cxn modelId="{69197F0A-F74C-45B2-91E4-79EAD3567ECB}" type="presParOf" srcId="{26DA74C7-7F7E-453F-AC53-B692A3DFF471}" destId="{BD6E22DC-EE92-4FC5-9408-C2F5DEDFFCB5}" srcOrd="0" destOrd="0" presId="urn:microsoft.com/office/officeart/2005/8/layout/target3"/>
    <dgm:cxn modelId="{FFD52269-B7A8-4520-BAE0-29B343C40A49}" type="presParOf" srcId="{26DA74C7-7F7E-453F-AC53-B692A3DFF471}" destId="{50C02B08-5C49-4070-B25A-493DF092D52A}" srcOrd="1" destOrd="0" presId="urn:microsoft.com/office/officeart/2005/8/layout/target3"/>
    <dgm:cxn modelId="{6A57516A-74D4-4B08-A5EB-D6357C5B213A}" type="presParOf" srcId="{26DA74C7-7F7E-453F-AC53-B692A3DFF471}" destId="{5B62E8FB-9D49-4EB9-98BC-72486617CE46}" srcOrd="2" destOrd="0" presId="urn:microsoft.com/office/officeart/2005/8/layout/target3"/>
    <dgm:cxn modelId="{CC13AC96-18CF-4D87-A945-2DAC7D17ED7C}" type="presParOf" srcId="{26DA74C7-7F7E-453F-AC53-B692A3DFF471}" destId="{72B0B7AB-3D31-498E-917D-D3FA4AAA18B5}" srcOrd="3" destOrd="0" presId="urn:microsoft.com/office/officeart/2005/8/layout/target3"/>
    <dgm:cxn modelId="{989814C0-DADE-4C47-90E7-F6A467272B65}" type="presParOf" srcId="{26DA74C7-7F7E-453F-AC53-B692A3DFF471}" destId="{F1B5DA20-A29C-4008-A14A-93E57A6B11BE}" srcOrd="4" destOrd="0" presId="urn:microsoft.com/office/officeart/2005/8/layout/target3"/>
    <dgm:cxn modelId="{A90CDC73-A3B7-4EF6-A9EB-FD9F130A8C31}" type="presParOf" srcId="{26DA74C7-7F7E-453F-AC53-B692A3DFF471}" destId="{68BF10E5-8ED2-448C-B762-76E0ACBC8A07}" srcOrd="5" destOrd="0" presId="urn:microsoft.com/office/officeart/2005/8/layout/target3"/>
    <dgm:cxn modelId="{DA0B766C-20FF-4DC6-8878-9B7D6D4D7139}" type="presParOf" srcId="{26DA74C7-7F7E-453F-AC53-B692A3DFF471}" destId="{5D348931-DD61-4443-BD0E-2F04AC142356}" srcOrd="6" destOrd="0" presId="urn:microsoft.com/office/officeart/2005/8/layout/target3"/>
    <dgm:cxn modelId="{5E2CE9BA-FCAE-4760-98EC-B9CBF5274EF5}" type="presParOf" srcId="{26DA74C7-7F7E-453F-AC53-B692A3DFF471}" destId="{1691D640-7559-469F-AA57-7198109A24D7}" srcOrd="7" destOrd="0" presId="urn:microsoft.com/office/officeart/2005/8/layout/target3"/>
    <dgm:cxn modelId="{153F643B-4EF0-4DB0-8CB3-0FBDB00062A4}" type="presParOf" srcId="{26DA74C7-7F7E-453F-AC53-B692A3DFF471}" destId="{824E7AF3-1F97-48BC-B76A-03C7030D4F09}" srcOrd="8" destOrd="0" presId="urn:microsoft.com/office/officeart/2005/8/layout/target3"/>
    <dgm:cxn modelId="{6DABAA0A-3B3D-4318-B395-0E08210B4134}" type="presParOf" srcId="{26DA74C7-7F7E-453F-AC53-B692A3DFF471}" destId="{ECB8AC4C-9D62-4541-881B-096B4F14BF0B}" srcOrd="9" destOrd="0" presId="urn:microsoft.com/office/officeart/2005/8/layout/target3"/>
    <dgm:cxn modelId="{DABD7E33-D47A-426F-86C8-A46A512A9493}" type="presParOf" srcId="{26DA74C7-7F7E-453F-AC53-B692A3DFF471}" destId="{054CF236-C1B2-4253-897A-A057D4C43CB3}" srcOrd="10" destOrd="0" presId="urn:microsoft.com/office/officeart/2005/8/layout/target3"/>
    <dgm:cxn modelId="{E6473C95-9F7F-4D06-B02E-AC755D2ABE7D}" type="presParOf" srcId="{26DA74C7-7F7E-453F-AC53-B692A3DFF471}" destId="{7F5AFCE4-EC1C-4BB6-B394-2B47B6F71626}" srcOrd="11" destOrd="0" presId="urn:microsoft.com/office/officeart/2005/8/layout/target3"/>
    <dgm:cxn modelId="{FECEE0D1-C73B-44B6-9106-FF4EB894ECAA}" type="presParOf" srcId="{26DA74C7-7F7E-453F-AC53-B692A3DFF471}" destId="{464D07FF-C5ED-4254-849B-F7432D084852}" srcOrd="12" destOrd="0" presId="urn:microsoft.com/office/officeart/2005/8/layout/target3"/>
    <dgm:cxn modelId="{560DA855-2F1F-4CFE-8A8E-9D7F0E5C511B}" type="presParOf" srcId="{26DA74C7-7F7E-453F-AC53-B692A3DFF471}" destId="{19BBFA4F-9984-4A60-9244-4F88544490E3}" srcOrd="13" destOrd="0" presId="urn:microsoft.com/office/officeart/2005/8/layout/target3"/>
    <dgm:cxn modelId="{65F11952-7B5B-4423-95C9-C07C26FFD24E}" type="presParOf" srcId="{26DA74C7-7F7E-453F-AC53-B692A3DFF471}" destId="{7F141430-DD63-4404-B004-9F5E9B26D3A0}" srcOrd="14" destOrd="0" presId="urn:microsoft.com/office/officeart/2005/8/layout/target3"/>
    <dgm:cxn modelId="{8107AE0C-40AF-4300-ABF4-D7B86A7BCD43}" type="presParOf" srcId="{26DA74C7-7F7E-453F-AC53-B692A3DFF471}" destId="{5181C174-6C19-4532-BEA3-A04DD120C29C}" srcOrd="15" destOrd="0" presId="urn:microsoft.com/office/officeart/2005/8/layout/target3"/>
    <dgm:cxn modelId="{9E78947A-A1FF-4F62-85A1-2DB0F50BE525}" type="presParOf" srcId="{26DA74C7-7F7E-453F-AC53-B692A3DFF471}" destId="{5BBD8D78-3019-486D-A165-9D3532E1C7F3}" srcOrd="16" destOrd="0" presId="urn:microsoft.com/office/officeart/2005/8/layout/target3"/>
    <dgm:cxn modelId="{A5BA6EC0-DEC3-4A0C-B4D6-52DD337A793B}" type="presParOf" srcId="{26DA74C7-7F7E-453F-AC53-B692A3DFF471}" destId="{7D9D2A97-F9CB-46FA-855C-43E853A875D0}" srcOrd="17" destOrd="0" presId="urn:microsoft.com/office/officeart/2005/8/layout/target3"/>
    <dgm:cxn modelId="{8CE790FC-367D-45DA-8C94-BA35EE43F1AE}" type="presParOf" srcId="{26DA74C7-7F7E-453F-AC53-B692A3DFF471}" destId="{5A1783D7-D60F-4D91-A2F0-D34550683162}" srcOrd="18" destOrd="0" presId="urn:microsoft.com/office/officeart/2005/8/layout/target3"/>
    <dgm:cxn modelId="{2C6356A1-F413-44E8-B938-F36AAA40A142}" type="presParOf" srcId="{26DA74C7-7F7E-453F-AC53-B692A3DFF471}" destId="{4BC879E8-BFE2-4D8C-9B60-B95CE6831951}" srcOrd="19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7D82AF-0653-450A-8B40-7A26FABDD8D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CAD360-1140-42DD-8896-4306E9380598}">
      <dgm:prSet phldrT="[Texto]" custT="1"/>
      <dgm:spPr/>
      <dgm:t>
        <a:bodyPr/>
        <a:lstStyle/>
        <a:p>
          <a:r>
            <a:rPr lang="es-MX" altLang="en-US" sz="4000" dirty="0" smtClean="0"/>
            <a:t>La validación de los procesos asépticos </a:t>
          </a:r>
          <a:endParaRPr lang="es-ES" sz="4000" dirty="0"/>
        </a:p>
      </dgm:t>
    </dgm:pt>
    <dgm:pt modelId="{921C6B45-ABC0-48E9-825C-F22F61785FEB}" type="parTrans" cxnId="{C61BD4DE-C82B-4522-A4E2-A5DD8C2AA2D1}">
      <dgm:prSet/>
      <dgm:spPr/>
      <dgm:t>
        <a:bodyPr/>
        <a:lstStyle/>
        <a:p>
          <a:endParaRPr lang="es-ES"/>
        </a:p>
      </dgm:t>
    </dgm:pt>
    <dgm:pt modelId="{A041B2D8-BB8E-4724-AED7-B0BD482BD644}" type="sibTrans" cxnId="{C61BD4DE-C82B-4522-A4E2-A5DD8C2AA2D1}">
      <dgm:prSet/>
      <dgm:spPr/>
      <dgm:t>
        <a:bodyPr/>
        <a:lstStyle/>
        <a:p>
          <a:endParaRPr lang="es-ES"/>
        </a:p>
      </dgm:t>
    </dgm:pt>
    <dgm:pt modelId="{632E0D5A-A6F0-454E-A9ED-3D16D09BDDC4}">
      <dgm:prSet custT="1"/>
      <dgm:spPr/>
      <dgm:t>
        <a:bodyPr/>
        <a:lstStyle/>
        <a:p>
          <a:r>
            <a:rPr lang="es-MX" altLang="en-US" sz="3600" dirty="0" smtClean="0"/>
            <a:t>Prospectiva</a:t>
          </a:r>
        </a:p>
      </dgm:t>
    </dgm:pt>
    <dgm:pt modelId="{2B71493A-DE31-45EE-A827-252F53F9CD28}" type="parTrans" cxnId="{3F6D208A-3738-418A-A2C9-47770E0A7945}">
      <dgm:prSet/>
      <dgm:spPr/>
      <dgm:t>
        <a:bodyPr/>
        <a:lstStyle/>
        <a:p>
          <a:endParaRPr lang="es-ES"/>
        </a:p>
      </dgm:t>
    </dgm:pt>
    <dgm:pt modelId="{575E2FCE-12C6-470F-B776-DD2551B8AB09}" type="sibTrans" cxnId="{3F6D208A-3738-418A-A2C9-47770E0A7945}">
      <dgm:prSet/>
      <dgm:spPr/>
      <dgm:t>
        <a:bodyPr/>
        <a:lstStyle/>
        <a:p>
          <a:endParaRPr lang="es-ES"/>
        </a:p>
      </dgm:t>
    </dgm:pt>
    <dgm:pt modelId="{C398E3F4-6449-436E-92FB-7B081D9D1547}">
      <dgm:prSet custT="1"/>
      <dgm:spPr/>
      <dgm:t>
        <a:bodyPr/>
        <a:lstStyle/>
        <a:p>
          <a:r>
            <a:rPr lang="es-MX" altLang="en-US" sz="3600" dirty="0" smtClean="0"/>
            <a:t>Concurrente .   </a:t>
          </a:r>
          <a:endParaRPr lang="es-MX" altLang="en-US" sz="3600" dirty="0"/>
        </a:p>
      </dgm:t>
    </dgm:pt>
    <dgm:pt modelId="{E54EA49B-D941-41B6-874C-8E166AA182AA}" type="parTrans" cxnId="{AE362398-D0D5-4AAB-A8A0-5B03ADB2D732}">
      <dgm:prSet/>
      <dgm:spPr/>
      <dgm:t>
        <a:bodyPr/>
        <a:lstStyle/>
        <a:p>
          <a:endParaRPr lang="es-ES"/>
        </a:p>
      </dgm:t>
    </dgm:pt>
    <dgm:pt modelId="{905659F5-F7AD-4080-A6C9-C59963BAA682}" type="sibTrans" cxnId="{AE362398-D0D5-4AAB-A8A0-5B03ADB2D732}">
      <dgm:prSet/>
      <dgm:spPr/>
      <dgm:t>
        <a:bodyPr/>
        <a:lstStyle/>
        <a:p>
          <a:endParaRPr lang="es-ES"/>
        </a:p>
      </dgm:t>
    </dgm:pt>
    <dgm:pt modelId="{064A51DD-53FC-4B76-8C76-AC202A486A73}">
      <dgm:prSet custT="1"/>
      <dgm:spPr/>
      <dgm:t>
        <a:bodyPr/>
        <a:lstStyle/>
        <a:p>
          <a:r>
            <a:rPr lang="es-MX" altLang="en-US" sz="2400" b="0" dirty="0" smtClean="0">
              <a:solidFill>
                <a:schemeClr val="bg1"/>
              </a:solidFill>
              <a:sym typeface="+mn-ea"/>
            </a:rPr>
            <a:t>incluirían la instalación y la calificación operativa, estudios de mejora del producto y la validación prospectiva del proceso con el producto original de acuerdo con el documento </a:t>
          </a:r>
          <a:r>
            <a:rPr lang="es-CO" altLang="es-MX" sz="2400" b="0" dirty="0" smtClean="0">
              <a:solidFill>
                <a:schemeClr val="bg1"/>
              </a:solidFill>
              <a:sym typeface="+mn-ea"/>
            </a:rPr>
            <a:t>  </a:t>
          </a:r>
          <a:r>
            <a:rPr lang="es-MX" altLang="en-US" sz="2400" b="0" dirty="0" smtClean="0">
              <a:solidFill>
                <a:schemeClr val="bg1"/>
              </a:solidFill>
              <a:sym typeface="+mn-ea"/>
            </a:rPr>
            <a:t>PIC/S PI 00</a:t>
          </a:r>
          <a:r>
            <a:rPr lang="es-CO" altLang="es-MX" sz="2400" b="0" dirty="0" smtClean="0">
              <a:solidFill>
                <a:schemeClr val="bg1"/>
              </a:solidFill>
              <a:sym typeface="+mn-ea"/>
            </a:rPr>
            <a:t>7</a:t>
          </a:r>
          <a:r>
            <a:rPr lang="es-MX" altLang="en-US" sz="2400" b="0" dirty="0" smtClean="0">
              <a:solidFill>
                <a:schemeClr val="bg1"/>
              </a:solidFill>
              <a:sym typeface="+mn-ea"/>
            </a:rPr>
            <a:t>.</a:t>
          </a:r>
          <a:endParaRPr lang="es-MX" altLang="en-US" sz="2400" b="0" dirty="0" smtClean="0">
            <a:solidFill>
              <a:schemeClr val="bg1"/>
            </a:solidFill>
          </a:endParaRPr>
        </a:p>
      </dgm:t>
    </dgm:pt>
    <dgm:pt modelId="{AAEFEF25-DDB7-4BDC-89FE-D79BD7A45883}" type="parTrans" cxnId="{C6D9AFCF-AAB3-48BF-A7F2-238DDE67ECE7}">
      <dgm:prSet/>
      <dgm:spPr/>
      <dgm:t>
        <a:bodyPr/>
        <a:lstStyle/>
        <a:p>
          <a:endParaRPr lang="es-ES"/>
        </a:p>
      </dgm:t>
    </dgm:pt>
    <dgm:pt modelId="{0BBB3DED-2DB9-40A3-B467-9747F90EF2E3}" type="sibTrans" cxnId="{C6D9AFCF-AAB3-48BF-A7F2-238DDE67ECE7}">
      <dgm:prSet/>
      <dgm:spPr/>
      <dgm:t>
        <a:bodyPr/>
        <a:lstStyle/>
        <a:p>
          <a:endParaRPr lang="es-ES"/>
        </a:p>
      </dgm:t>
    </dgm:pt>
    <dgm:pt modelId="{5AD7BD40-497A-4A6D-8752-2EFAE754DEDF}">
      <dgm:prSet custT="1"/>
      <dgm:spPr/>
      <dgm:t>
        <a:bodyPr/>
        <a:lstStyle/>
        <a:p>
          <a:r>
            <a:rPr lang="es-MX" altLang="en-US" sz="2400" dirty="0" smtClean="0"/>
            <a:t> </a:t>
          </a:r>
          <a:r>
            <a:rPr lang="es-MX" altLang="en-US" sz="2400" dirty="0" smtClean="0">
              <a:sym typeface="+mn-ea"/>
            </a:rPr>
            <a:t>incluye una validación del proceso con los mismos requisitos que para los estudios prospectivos, pero realizada durante la producción rutinaria  </a:t>
          </a:r>
          <a:endParaRPr lang="es-MX" altLang="en-US" sz="2400" dirty="0"/>
        </a:p>
      </dgm:t>
    </dgm:pt>
    <dgm:pt modelId="{A9EC4D9F-E51D-4767-B914-6E14B48BE44B}" type="parTrans" cxnId="{48914A1C-0F1E-4652-A49B-5BE70B657505}">
      <dgm:prSet/>
      <dgm:spPr/>
      <dgm:t>
        <a:bodyPr/>
        <a:lstStyle/>
        <a:p>
          <a:endParaRPr lang="es-ES"/>
        </a:p>
      </dgm:t>
    </dgm:pt>
    <dgm:pt modelId="{00CE606E-CEAA-4D76-A572-74E9B2282535}" type="sibTrans" cxnId="{48914A1C-0F1E-4652-A49B-5BE70B657505}">
      <dgm:prSet/>
      <dgm:spPr/>
      <dgm:t>
        <a:bodyPr/>
        <a:lstStyle/>
        <a:p>
          <a:endParaRPr lang="es-ES"/>
        </a:p>
      </dgm:t>
    </dgm:pt>
    <dgm:pt modelId="{693E157A-D6FA-4D4B-A0CB-D129B822763C}" type="pres">
      <dgm:prSet presAssocID="{987D82AF-0653-450A-8B40-7A26FABDD8D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503E24-0B7C-4141-B01D-9A88EE12825E}" type="pres">
      <dgm:prSet presAssocID="{68CAD360-1140-42DD-8896-4306E9380598}" presName="vertOne" presStyleCnt="0"/>
      <dgm:spPr/>
    </dgm:pt>
    <dgm:pt modelId="{B4EA33E1-3F87-4979-AFD3-0E2F2FED727E}" type="pres">
      <dgm:prSet presAssocID="{68CAD360-1140-42DD-8896-4306E9380598}" presName="txOne" presStyleLbl="node0" presStyleIdx="0" presStyleCnt="1" custScaleY="35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248815-D5F9-464A-9B39-76DA7C427FFC}" type="pres">
      <dgm:prSet presAssocID="{68CAD360-1140-42DD-8896-4306E9380598}" presName="parTransOne" presStyleCnt="0"/>
      <dgm:spPr/>
    </dgm:pt>
    <dgm:pt modelId="{5596089D-ABD9-4EAB-A65D-E68A5B66A3B3}" type="pres">
      <dgm:prSet presAssocID="{68CAD360-1140-42DD-8896-4306E9380598}" presName="horzOne" presStyleCnt="0"/>
      <dgm:spPr/>
    </dgm:pt>
    <dgm:pt modelId="{EE78728D-B810-4A68-9B01-FD2D169E1E3D}" type="pres">
      <dgm:prSet presAssocID="{632E0D5A-A6F0-454E-A9ED-3D16D09BDDC4}" presName="vertTwo" presStyleCnt="0"/>
      <dgm:spPr/>
    </dgm:pt>
    <dgm:pt modelId="{E59A6451-F9E5-4D2F-8BB3-79BA0E806C89}" type="pres">
      <dgm:prSet presAssocID="{632E0D5A-A6F0-454E-A9ED-3D16D09BDDC4}" presName="txTwo" presStyleLbl="node2" presStyleIdx="0" presStyleCnt="2" custScaleY="353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A4953-3715-4DD1-94CF-13466D9714D4}" type="pres">
      <dgm:prSet presAssocID="{632E0D5A-A6F0-454E-A9ED-3D16D09BDDC4}" presName="parTransTwo" presStyleCnt="0"/>
      <dgm:spPr/>
    </dgm:pt>
    <dgm:pt modelId="{6447F704-7B7B-4079-A351-89BEB2CC0A25}" type="pres">
      <dgm:prSet presAssocID="{632E0D5A-A6F0-454E-A9ED-3D16D09BDDC4}" presName="horzTwo" presStyleCnt="0"/>
      <dgm:spPr/>
    </dgm:pt>
    <dgm:pt modelId="{5E700208-77B6-4BA0-9418-0163A4A55A6A}" type="pres">
      <dgm:prSet presAssocID="{064A51DD-53FC-4B76-8C76-AC202A486A73}" presName="vertThree" presStyleCnt="0"/>
      <dgm:spPr/>
    </dgm:pt>
    <dgm:pt modelId="{38BD8130-7D75-4C72-ADAE-EC15AA505471}" type="pres">
      <dgm:prSet presAssocID="{064A51DD-53FC-4B76-8C76-AC202A486A73}" presName="txThree" presStyleLbl="node3" presStyleIdx="0" presStyleCnt="2" custScaleY="124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D9D172-EC94-47C0-B836-0048E46E29D3}" type="pres">
      <dgm:prSet presAssocID="{064A51DD-53FC-4B76-8C76-AC202A486A73}" presName="horzThree" presStyleCnt="0"/>
      <dgm:spPr/>
    </dgm:pt>
    <dgm:pt modelId="{7C7B3B61-9BA9-4929-8647-DAB55382BFBB}" type="pres">
      <dgm:prSet presAssocID="{575E2FCE-12C6-470F-B776-DD2551B8AB09}" presName="sibSpaceTwo" presStyleCnt="0"/>
      <dgm:spPr/>
    </dgm:pt>
    <dgm:pt modelId="{D25DF1EB-D683-4119-A305-6792AEA915A6}" type="pres">
      <dgm:prSet presAssocID="{C398E3F4-6449-436E-92FB-7B081D9D1547}" presName="vertTwo" presStyleCnt="0"/>
      <dgm:spPr/>
    </dgm:pt>
    <dgm:pt modelId="{39C0BE4A-737B-4927-9539-623306AF1E9B}" type="pres">
      <dgm:prSet presAssocID="{C398E3F4-6449-436E-92FB-7B081D9D1547}" presName="txTwo" presStyleLbl="node2" presStyleIdx="1" presStyleCnt="2" custScaleY="353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EEA3F-4231-4E95-83AC-12E9A1F01665}" type="pres">
      <dgm:prSet presAssocID="{C398E3F4-6449-436E-92FB-7B081D9D1547}" presName="parTransTwo" presStyleCnt="0"/>
      <dgm:spPr/>
    </dgm:pt>
    <dgm:pt modelId="{777BD55B-6CA9-4571-9A87-2C71F5906182}" type="pres">
      <dgm:prSet presAssocID="{C398E3F4-6449-436E-92FB-7B081D9D1547}" presName="horzTwo" presStyleCnt="0"/>
      <dgm:spPr/>
    </dgm:pt>
    <dgm:pt modelId="{BA89D068-D5D6-46A7-AE17-9BB7A4E6A8CD}" type="pres">
      <dgm:prSet presAssocID="{5AD7BD40-497A-4A6D-8752-2EFAE754DEDF}" presName="vertThree" presStyleCnt="0"/>
      <dgm:spPr/>
    </dgm:pt>
    <dgm:pt modelId="{B695ABC2-421A-464E-96BF-65A97498754D}" type="pres">
      <dgm:prSet presAssocID="{5AD7BD40-497A-4A6D-8752-2EFAE754DEDF}" presName="txThree" presStyleLbl="node3" presStyleIdx="1" presStyleCnt="2" custScaleY="124297" custLinFactNeighborX="-941" custLinFactNeighborY="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1485A-AE2D-44A8-9A88-B64F5BE05D19}" type="pres">
      <dgm:prSet presAssocID="{5AD7BD40-497A-4A6D-8752-2EFAE754DEDF}" presName="horzThree" presStyleCnt="0"/>
      <dgm:spPr/>
    </dgm:pt>
  </dgm:ptLst>
  <dgm:cxnLst>
    <dgm:cxn modelId="{31419131-A160-48F5-9ECA-556E58DD1523}" type="presOf" srcId="{632E0D5A-A6F0-454E-A9ED-3D16D09BDDC4}" destId="{E59A6451-F9E5-4D2F-8BB3-79BA0E806C89}" srcOrd="0" destOrd="0" presId="urn:microsoft.com/office/officeart/2005/8/layout/hierarchy4"/>
    <dgm:cxn modelId="{C61BD4DE-C82B-4522-A4E2-A5DD8C2AA2D1}" srcId="{987D82AF-0653-450A-8B40-7A26FABDD8D3}" destId="{68CAD360-1140-42DD-8896-4306E9380598}" srcOrd="0" destOrd="0" parTransId="{921C6B45-ABC0-48E9-825C-F22F61785FEB}" sibTransId="{A041B2D8-BB8E-4724-AED7-B0BD482BD644}"/>
    <dgm:cxn modelId="{C6D9AFCF-AAB3-48BF-A7F2-238DDE67ECE7}" srcId="{632E0D5A-A6F0-454E-A9ED-3D16D09BDDC4}" destId="{064A51DD-53FC-4B76-8C76-AC202A486A73}" srcOrd="0" destOrd="0" parTransId="{AAEFEF25-DDB7-4BDC-89FE-D79BD7A45883}" sibTransId="{0BBB3DED-2DB9-40A3-B467-9747F90EF2E3}"/>
    <dgm:cxn modelId="{FCFEB34F-63A0-444F-903D-17E603AC450D}" type="presOf" srcId="{987D82AF-0653-450A-8B40-7A26FABDD8D3}" destId="{693E157A-D6FA-4D4B-A0CB-D129B822763C}" srcOrd="0" destOrd="0" presId="urn:microsoft.com/office/officeart/2005/8/layout/hierarchy4"/>
    <dgm:cxn modelId="{48914A1C-0F1E-4652-A49B-5BE70B657505}" srcId="{C398E3F4-6449-436E-92FB-7B081D9D1547}" destId="{5AD7BD40-497A-4A6D-8752-2EFAE754DEDF}" srcOrd="0" destOrd="0" parTransId="{A9EC4D9F-E51D-4767-B914-6E14B48BE44B}" sibTransId="{00CE606E-CEAA-4D76-A572-74E9B2282535}"/>
    <dgm:cxn modelId="{394D36B2-AA72-4E85-B37B-61F34A8CB4CC}" type="presOf" srcId="{68CAD360-1140-42DD-8896-4306E9380598}" destId="{B4EA33E1-3F87-4979-AFD3-0E2F2FED727E}" srcOrd="0" destOrd="0" presId="urn:microsoft.com/office/officeart/2005/8/layout/hierarchy4"/>
    <dgm:cxn modelId="{3F6D208A-3738-418A-A2C9-47770E0A7945}" srcId="{68CAD360-1140-42DD-8896-4306E9380598}" destId="{632E0D5A-A6F0-454E-A9ED-3D16D09BDDC4}" srcOrd="0" destOrd="0" parTransId="{2B71493A-DE31-45EE-A827-252F53F9CD28}" sibTransId="{575E2FCE-12C6-470F-B776-DD2551B8AB09}"/>
    <dgm:cxn modelId="{004B2B85-4B5D-4A27-8748-6214E530679F}" type="presOf" srcId="{064A51DD-53FC-4B76-8C76-AC202A486A73}" destId="{38BD8130-7D75-4C72-ADAE-EC15AA505471}" srcOrd="0" destOrd="0" presId="urn:microsoft.com/office/officeart/2005/8/layout/hierarchy4"/>
    <dgm:cxn modelId="{87473E4A-F4AC-4B37-B3D7-4990BE95561A}" type="presOf" srcId="{5AD7BD40-497A-4A6D-8752-2EFAE754DEDF}" destId="{B695ABC2-421A-464E-96BF-65A97498754D}" srcOrd="0" destOrd="0" presId="urn:microsoft.com/office/officeart/2005/8/layout/hierarchy4"/>
    <dgm:cxn modelId="{6075019B-E15B-47C8-9015-2DDF91A0D0C8}" type="presOf" srcId="{C398E3F4-6449-436E-92FB-7B081D9D1547}" destId="{39C0BE4A-737B-4927-9539-623306AF1E9B}" srcOrd="0" destOrd="0" presId="urn:microsoft.com/office/officeart/2005/8/layout/hierarchy4"/>
    <dgm:cxn modelId="{AE362398-D0D5-4AAB-A8A0-5B03ADB2D732}" srcId="{68CAD360-1140-42DD-8896-4306E9380598}" destId="{C398E3F4-6449-436E-92FB-7B081D9D1547}" srcOrd="1" destOrd="0" parTransId="{E54EA49B-D941-41B6-874C-8E166AA182AA}" sibTransId="{905659F5-F7AD-4080-A6C9-C59963BAA682}"/>
    <dgm:cxn modelId="{6F1345FD-D95F-4924-86B7-6173D9F7D748}" type="presParOf" srcId="{693E157A-D6FA-4D4B-A0CB-D129B822763C}" destId="{8B503E24-0B7C-4141-B01D-9A88EE12825E}" srcOrd="0" destOrd="0" presId="urn:microsoft.com/office/officeart/2005/8/layout/hierarchy4"/>
    <dgm:cxn modelId="{220C1F7D-71C3-48A4-BB2A-1D077039B627}" type="presParOf" srcId="{8B503E24-0B7C-4141-B01D-9A88EE12825E}" destId="{B4EA33E1-3F87-4979-AFD3-0E2F2FED727E}" srcOrd="0" destOrd="0" presId="urn:microsoft.com/office/officeart/2005/8/layout/hierarchy4"/>
    <dgm:cxn modelId="{60F14456-E2EA-4125-A9E8-9F7969A7C5DC}" type="presParOf" srcId="{8B503E24-0B7C-4141-B01D-9A88EE12825E}" destId="{19248815-D5F9-464A-9B39-76DA7C427FFC}" srcOrd="1" destOrd="0" presId="urn:microsoft.com/office/officeart/2005/8/layout/hierarchy4"/>
    <dgm:cxn modelId="{AD697A37-C9E1-4E55-AC8C-86A870FB81E3}" type="presParOf" srcId="{8B503E24-0B7C-4141-B01D-9A88EE12825E}" destId="{5596089D-ABD9-4EAB-A65D-E68A5B66A3B3}" srcOrd="2" destOrd="0" presId="urn:microsoft.com/office/officeart/2005/8/layout/hierarchy4"/>
    <dgm:cxn modelId="{A5994064-2F54-47D4-A71E-C3C179D23E84}" type="presParOf" srcId="{5596089D-ABD9-4EAB-A65D-E68A5B66A3B3}" destId="{EE78728D-B810-4A68-9B01-FD2D169E1E3D}" srcOrd="0" destOrd="0" presId="urn:microsoft.com/office/officeart/2005/8/layout/hierarchy4"/>
    <dgm:cxn modelId="{AB2AECB3-4AC3-4BF5-8085-00E80B763D88}" type="presParOf" srcId="{EE78728D-B810-4A68-9B01-FD2D169E1E3D}" destId="{E59A6451-F9E5-4D2F-8BB3-79BA0E806C89}" srcOrd="0" destOrd="0" presId="urn:microsoft.com/office/officeart/2005/8/layout/hierarchy4"/>
    <dgm:cxn modelId="{6BFA429B-3B55-4649-A424-F2AD5950C5BB}" type="presParOf" srcId="{EE78728D-B810-4A68-9B01-FD2D169E1E3D}" destId="{38AA4953-3715-4DD1-94CF-13466D9714D4}" srcOrd="1" destOrd="0" presId="urn:microsoft.com/office/officeart/2005/8/layout/hierarchy4"/>
    <dgm:cxn modelId="{A5A36E2A-249E-4949-850C-6A9DE2F45903}" type="presParOf" srcId="{EE78728D-B810-4A68-9B01-FD2D169E1E3D}" destId="{6447F704-7B7B-4079-A351-89BEB2CC0A25}" srcOrd="2" destOrd="0" presId="urn:microsoft.com/office/officeart/2005/8/layout/hierarchy4"/>
    <dgm:cxn modelId="{0D73D880-0F15-4EFE-BE11-B6F315C82C52}" type="presParOf" srcId="{6447F704-7B7B-4079-A351-89BEB2CC0A25}" destId="{5E700208-77B6-4BA0-9418-0163A4A55A6A}" srcOrd="0" destOrd="0" presId="urn:microsoft.com/office/officeart/2005/8/layout/hierarchy4"/>
    <dgm:cxn modelId="{9A3012D6-611E-4739-81F6-C4A427A32741}" type="presParOf" srcId="{5E700208-77B6-4BA0-9418-0163A4A55A6A}" destId="{38BD8130-7D75-4C72-ADAE-EC15AA505471}" srcOrd="0" destOrd="0" presId="urn:microsoft.com/office/officeart/2005/8/layout/hierarchy4"/>
    <dgm:cxn modelId="{00C4C303-422C-4974-ABAE-14474317B96A}" type="presParOf" srcId="{5E700208-77B6-4BA0-9418-0163A4A55A6A}" destId="{5AD9D172-EC94-47C0-B836-0048E46E29D3}" srcOrd="1" destOrd="0" presId="urn:microsoft.com/office/officeart/2005/8/layout/hierarchy4"/>
    <dgm:cxn modelId="{4DC1F6FD-E196-433F-8914-50A63FF1C8F0}" type="presParOf" srcId="{5596089D-ABD9-4EAB-A65D-E68A5B66A3B3}" destId="{7C7B3B61-9BA9-4929-8647-DAB55382BFBB}" srcOrd="1" destOrd="0" presId="urn:microsoft.com/office/officeart/2005/8/layout/hierarchy4"/>
    <dgm:cxn modelId="{64EE7487-09E0-4AE3-96D8-D3B07F0FB1D0}" type="presParOf" srcId="{5596089D-ABD9-4EAB-A65D-E68A5B66A3B3}" destId="{D25DF1EB-D683-4119-A305-6792AEA915A6}" srcOrd="2" destOrd="0" presId="urn:microsoft.com/office/officeart/2005/8/layout/hierarchy4"/>
    <dgm:cxn modelId="{E6312F9E-3ABC-4B29-A149-83DE9AE93CC3}" type="presParOf" srcId="{D25DF1EB-D683-4119-A305-6792AEA915A6}" destId="{39C0BE4A-737B-4927-9539-623306AF1E9B}" srcOrd="0" destOrd="0" presId="urn:microsoft.com/office/officeart/2005/8/layout/hierarchy4"/>
    <dgm:cxn modelId="{B911A840-68D2-41F1-BC4D-19BE342B3E11}" type="presParOf" srcId="{D25DF1EB-D683-4119-A305-6792AEA915A6}" destId="{55CEEA3F-4231-4E95-83AC-12E9A1F01665}" srcOrd="1" destOrd="0" presId="urn:microsoft.com/office/officeart/2005/8/layout/hierarchy4"/>
    <dgm:cxn modelId="{69423FE6-C881-432F-BAD2-DB6ABF71FB93}" type="presParOf" srcId="{D25DF1EB-D683-4119-A305-6792AEA915A6}" destId="{777BD55B-6CA9-4571-9A87-2C71F5906182}" srcOrd="2" destOrd="0" presId="urn:microsoft.com/office/officeart/2005/8/layout/hierarchy4"/>
    <dgm:cxn modelId="{35AB5FB1-68EE-4BBA-A44E-C080B3CE5F40}" type="presParOf" srcId="{777BD55B-6CA9-4571-9A87-2C71F5906182}" destId="{BA89D068-D5D6-46A7-AE17-9BB7A4E6A8CD}" srcOrd="0" destOrd="0" presId="urn:microsoft.com/office/officeart/2005/8/layout/hierarchy4"/>
    <dgm:cxn modelId="{10F47E2C-6388-4C54-A86A-573A7B81FAD7}" type="presParOf" srcId="{BA89D068-D5D6-46A7-AE17-9BB7A4E6A8CD}" destId="{B695ABC2-421A-464E-96BF-65A97498754D}" srcOrd="0" destOrd="0" presId="urn:microsoft.com/office/officeart/2005/8/layout/hierarchy4"/>
    <dgm:cxn modelId="{3611AAFB-26FB-4A25-977B-8862A439200A}" type="presParOf" srcId="{BA89D068-D5D6-46A7-AE17-9BB7A4E6A8CD}" destId="{7901485A-AE2D-44A8-9A88-B64F5BE05D19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993C04-5C89-44BD-A2D7-3576DA713B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EB09F5-1254-4362-941E-D0E2584C3C78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bg1"/>
              </a:solidFill>
            </a:rPr>
            <a:t>Durante la validación</a:t>
          </a:r>
          <a:endParaRPr lang="es-ES" sz="2000" b="0" dirty="0">
            <a:solidFill>
              <a:schemeClr val="bg1"/>
            </a:solidFill>
          </a:endParaRPr>
        </a:p>
      </dgm:t>
    </dgm:pt>
    <dgm:pt modelId="{FFAE3546-602C-4981-893D-A8F07EC86624}" type="parTrans" cxnId="{E64EBD22-6CF3-4943-ABB2-A44E0075EDF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073B98A-D109-4E1B-9F13-0DB084E56CD7}" type="sibTrans" cxnId="{E64EBD22-6CF3-4943-ABB2-A44E0075EDF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51D0568-F62F-41BC-831D-1FD50D01A54E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</a:rPr>
            <a:t>Se simula todo el proceso</a:t>
          </a:r>
          <a:endParaRPr lang="es-ES" sz="2000" b="0" dirty="0">
            <a:solidFill>
              <a:schemeClr val="tx1"/>
            </a:solidFill>
          </a:endParaRPr>
        </a:p>
      </dgm:t>
    </dgm:pt>
    <dgm:pt modelId="{FCB39E0C-39D2-471F-A7B0-044912DB45A2}" type="parTrans" cxnId="{9A6BAF13-F667-4B93-863A-908B0F9EC9A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42FAB3B-0B87-41B4-AA29-BC37676769BE}" type="sibTrans" cxnId="{9A6BAF13-F667-4B93-863A-908B0F9EC9A2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9D9628-8E63-4C55-BF3E-EE68E7D82FEC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</a:rPr>
            <a:t>Fiel a la fabricación rutinaria</a:t>
          </a:r>
          <a:endParaRPr lang="es-ES" sz="2000" b="0" dirty="0">
            <a:solidFill>
              <a:schemeClr val="tx1"/>
            </a:solidFill>
          </a:endParaRPr>
        </a:p>
      </dgm:t>
    </dgm:pt>
    <dgm:pt modelId="{4E4EC998-FBFF-445D-BD76-A5467BA20C1E}" type="parTrans" cxnId="{30CA20A0-8110-47BD-A28A-FF9348389D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9CA64F2D-F419-4352-A4E7-FE40CA9CBAB3}" type="sibTrans" cxnId="{30CA20A0-8110-47BD-A28A-FF9348389DF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1224CE3-07D1-4C75-8F3B-2DFE1868C712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bg1"/>
              </a:solidFill>
            </a:rPr>
            <a:t>Los estudios de simulación incluyen</a:t>
          </a:r>
          <a:endParaRPr lang="es-ES" sz="2000" b="0" dirty="0">
            <a:solidFill>
              <a:schemeClr val="bg1"/>
            </a:solidFill>
          </a:endParaRPr>
        </a:p>
      </dgm:t>
    </dgm:pt>
    <dgm:pt modelId="{0B649E82-F6EC-435D-9853-579155F83232}" type="parTrans" cxnId="{DC3D8F3E-6EC2-454C-B6BD-CF4EDF9C179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2817F14-62A7-4B45-8925-C07A805C87A1}" type="sibTrans" cxnId="{DC3D8F3E-6EC2-454C-B6BD-CF4EDF9C179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8E1BD78-260A-48AF-B7B0-81293172D718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</a:rPr>
            <a:t>Formulación o Composición</a:t>
          </a:r>
          <a:endParaRPr lang="es-ES" sz="2000" b="0" dirty="0">
            <a:solidFill>
              <a:schemeClr val="tx1"/>
            </a:solidFill>
          </a:endParaRPr>
        </a:p>
      </dgm:t>
    </dgm:pt>
    <dgm:pt modelId="{F940195A-6583-4288-A10B-5A69D816CBD3}" type="parTrans" cxnId="{08705BCE-EB55-48B9-842D-7811BCFC8E7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E307BA3-C8CF-4016-8FA3-9B5BC090D132}" type="sibTrans" cxnId="{08705BCE-EB55-48B9-842D-7811BCFC8E7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5DC31FC-7830-4AF8-A39F-CE21FDCFE84B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</a:rPr>
            <a:t>Filtración y llenado con medios </a:t>
          </a:r>
          <a:r>
            <a:rPr lang="es-MX" sz="2000" b="0" dirty="0" err="1" smtClean="0">
              <a:solidFill>
                <a:schemeClr val="tx1"/>
              </a:solidFill>
            </a:rPr>
            <a:t>adeciuados</a:t>
          </a:r>
          <a:endParaRPr lang="es-ES" sz="2000" b="0" dirty="0">
            <a:solidFill>
              <a:schemeClr val="tx1"/>
            </a:solidFill>
          </a:endParaRPr>
        </a:p>
      </dgm:t>
    </dgm:pt>
    <dgm:pt modelId="{B13E393A-7DE7-4E10-9AF4-49F4BEA06E8F}" type="parTrans" cxnId="{0992F10B-F8F5-4BC8-B2A3-E0005761011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FC1C947-6344-404E-B8A1-36D8F05AF44E}" type="sibTrans" cxnId="{0992F10B-F8F5-4BC8-B2A3-E0005761011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A2E77156-823A-4F5A-8DE4-A5171631D16F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bg1"/>
              </a:solidFill>
            </a:rPr>
            <a:t>Propósito de la simulación</a:t>
          </a:r>
          <a:endParaRPr lang="es-ES" sz="2000" b="0" dirty="0">
            <a:solidFill>
              <a:schemeClr val="bg1"/>
            </a:solidFill>
          </a:endParaRPr>
        </a:p>
      </dgm:t>
    </dgm:pt>
    <dgm:pt modelId="{81C76AF0-FD55-4019-8C43-55A11498E773}" type="parTrans" cxnId="{2B3CE4CF-63F3-42B0-A9EC-E4F0EDFDAA4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BE4515E-2585-4F81-8097-1CC0E48A8E7C}" type="sibTrans" cxnId="{2B3CE4CF-63F3-42B0-A9EC-E4F0EDFDAA4E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FF8E546-6C32-49CE-A2D6-7CF2578F6041}">
      <dgm:prSet phldrT="[Texto]" custT="1"/>
      <dgm:spPr/>
      <dgm:t>
        <a:bodyPr/>
        <a:lstStyle/>
        <a:p>
          <a:r>
            <a:rPr lang="es-MX" altLang="en-US" sz="2000" b="0" dirty="0" smtClean="0">
              <a:solidFill>
                <a:schemeClr val="tx1"/>
              </a:solidFill>
              <a:sym typeface="+mn-ea"/>
            </a:rPr>
            <a:t>garantizar que el proceso regular para lotes comerciales</a:t>
          </a:r>
          <a:r>
            <a:rPr lang="es-CO" altLang="es-MX" sz="2000" b="0" dirty="0" smtClean="0">
              <a:solidFill>
                <a:schemeClr val="tx1"/>
              </a:solidFill>
              <a:sym typeface="+mn-ea"/>
            </a:rPr>
            <a:t>,</a:t>
          </a:r>
          <a:r>
            <a:rPr lang="es-MX" altLang="en-US" sz="2000" b="0" dirty="0" smtClean="0">
              <a:solidFill>
                <a:schemeClr val="tx1"/>
              </a:solidFill>
              <a:sym typeface="+mn-ea"/>
            </a:rPr>
            <a:t> </a:t>
          </a:r>
          <a:r>
            <a:rPr lang="es-MX" altLang="en-US" sz="2000" b="0" dirty="0" err="1" smtClean="0">
              <a:solidFill>
                <a:schemeClr val="tx1"/>
              </a:solidFill>
              <a:sym typeface="+mn-ea"/>
            </a:rPr>
            <a:t>produ</a:t>
          </a:r>
          <a:r>
            <a:rPr lang="es-CO" altLang="es-MX" sz="2000" b="0" dirty="0" smtClean="0">
              <a:solidFill>
                <a:schemeClr val="tx1"/>
              </a:solidFill>
              <a:sym typeface="+mn-ea"/>
            </a:rPr>
            <a:t>ce</a:t>
          </a:r>
          <a:r>
            <a:rPr lang="es-MX" altLang="en-US" sz="2000" b="0" dirty="0" smtClean="0">
              <a:solidFill>
                <a:schemeClr val="tx1"/>
              </a:solidFill>
              <a:sym typeface="+mn-ea"/>
            </a:rPr>
            <a:t> de forma repetida y fiable el producto terminado de la calidad requerida</a:t>
          </a:r>
          <a:endParaRPr lang="es-ES" sz="2000" b="0" dirty="0">
            <a:solidFill>
              <a:schemeClr val="tx1"/>
            </a:solidFill>
          </a:endParaRPr>
        </a:p>
      </dgm:t>
    </dgm:pt>
    <dgm:pt modelId="{F1058A59-BE59-402F-AB50-6687CE6B0D69}" type="parTrans" cxnId="{BBE93387-FA1E-415D-B5E5-5920AF0C34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2A10610-3A10-4F53-9BBE-E44340F1965E}" type="sibTrans" cxnId="{BBE93387-FA1E-415D-B5E5-5920AF0C34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43A055E-A793-455E-9940-148179764C71}">
      <dgm:prSet phldrT="[Texto]" custT="1"/>
      <dgm:spPr/>
      <dgm:t>
        <a:bodyPr/>
        <a:lstStyle/>
        <a:p>
          <a:r>
            <a:rPr lang="es-CO" altLang="es-MX" sz="2000" b="0" dirty="0" smtClean="0">
              <a:solidFill>
                <a:schemeClr val="bg1"/>
              </a:solidFill>
            </a:rPr>
            <a:t>Metodología</a:t>
          </a:r>
          <a:r>
            <a:rPr lang="es-MX" altLang="en-US" sz="2000" b="0" dirty="0" smtClean="0">
              <a:solidFill>
                <a:schemeClr val="bg1"/>
              </a:solidFill>
            </a:rPr>
            <a:t> para simular un proceso aséptico </a:t>
          </a:r>
          <a:endParaRPr lang="es-ES" sz="2000" b="0" dirty="0">
            <a:solidFill>
              <a:schemeClr val="bg1"/>
            </a:solidFill>
          </a:endParaRPr>
        </a:p>
      </dgm:t>
    </dgm:pt>
    <dgm:pt modelId="{8FBFA524-6550-4C3B-BC86-610D12BD8C0E}" type="parTrans" cxnId="{73C8901F-C7F0-4F1F-9CBA-FC535CE27E8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ADBB8BF-EF81-4115-AD25-EEBB224F99A3}" type="sibTrans" cxnId="{73C8901F-C7F0-4F1F-9CBA-FC535CE27E8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627D539-1AC1-4481-A2B9-5220B96B6A5E}">
      <dgm:prSet phldrT="[Texto]" custT="1"/>
      <dgm:spPr/>
      <dgm:t>
        <a:bodyPr/>
        <a:lstStyle/>
        <a:p>
          <a:r>
            <a:rPr lang="es-MX" altLang="en-US" sz="2000" b="0" dirty="0" smtClean="0">
              <a:solidFill>
                <a:schemeClr val="tx1"/>
              </a:solidFill>
            </a:rPr>
            <a:t>varía según el proceso</a:t>
          </a:r>
          <a:endParaRPr lang="es-ES" sz="2000" b="0" dirty="0">
            <a:solidFill>
              <a:schemeClr val="tx1"/>
            </a:solidFill>
          </a:endParaRPr>
        </a:p>
      </dgm:t>
    </dgm:pt>
    <dgm:pt modelId="{97B0F604-8EBA-4E03-A04C-C2CBD3BC092E}" type="parTrans" cxnId="{56E6E58B-AE16-45F6-AFF8-2D9ED52F4E7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9A194F5-C13D-4825-931A-C2B279A5E72F}" type="sibTrans" cxnId="{56E6E58B-AE16-45F6-AFF8-2D9ED52F4E7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3055772-EA8D-439D-AAC8-FCDE559E425D}">
      <dgm:prSet phldrT="[Texto]" custT="1"/>
      <dgm:spPr/>
      <dgm:t>
        <a:bodyPr/>
        <a:lstStyle/>
        <a:p>
          <a:r>
            <a:rPr lang="es-MX" altLang="en-US" sz="2000" b="0" dirty="0" smtClean="0">
              <a:solidFill>
                <a:schemeClr val="tx1"/>
              </a:solidFill>
            </a:rPr>
            <a:t>tipos de productos</a:t>
          </a:r>
          <a:endParaRPr lang="es-ES" sz="2000" b="0" dirty="0">
            <a:solidFill>
              <a:schemeClr val="tx1"/>
            </a:solidFill>
          </a:endParaRPr>
        </a:p>
      </dgm:t>
    </dgm:pt>
    <dgm:pt modelId="{FDB92FCC-FFD9-4F85-A388-3E26C390D066}" type="parTrans" cxnId="{7B24831E-F1A3-4638-B7ED-08BBD37F7D6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44FB570-8EDF-4F69-A21D-079ACC0795E8}" type="sibTrans" cxnId="{7B24831E-F1A3-4638-B7ED-08BBD37F7D66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3B697AC-C551-4ADD-8660-1CB0A369EF6B}">
      <dgm:prSet phldrT="[Texto]" custT="1"/>
      <dgm:spPr/>
      <dgm:t>
        <a:bodyPr/>
        <a:lstStyle/>
        <a:p>
          <a:r>
            <a:rPr lang="es-MX" altLang="en-US" sz="2000" b="0" dirty="0" smtClean="0">
              <a:solidFill>
                <a:schemeClr val="tx1"/>
              </a:solidFill>
            </a:rPr>
            <a:t>formas farmacéuticas </a:t>
          </a:r>
          <a:r>
            <a:rPr lang="es-CO" altLang="es-MX" sz="2000" b="0" dirty="0" smtClean="0">
              <a:solidFill>
                <a:schemeClr val="tx1"/>
              </a:solidFill>
            </a:rPr>
            <a:t>sólidas</a:t>
          </a:r>
          <a:r>
            <a:rPr lang="es-MX" altLang="en-US" sz="2000" b="0" dirty="0" smtClean="0">
              <a:solidFill>
                <a:schemeClr val="tx1"/>
              </a:solidFill>
            </a:rPr>
            <a:t>, </a:t>
          </a:r>
          <a:r>
            <a:rPr lang="es-CO" altLang="es-MX" sz="2000" b="0" dirty="0" smtClean="0">
              <a:solidFill>
                <a:schemeClr val="tx1"/>
              </a:solidFill>
            </a:rPr>
            <a:t>liofilizados y </a:t>
          </a:r>
          <a:r>
            <a:rPr lang="es-MX" altLang="en-US" sz="2000" b="0" dirty="0" smtClean="0">
              <a:solidFill>
                <a:schemeClr val="tx1"/>
              </a:solidFill>
            </a:rPr>
            <a:t>s</a:t>
          </a:r>
          <a:r>
            <a:rPr lang="es-CO" altLang="es-MX" sz="2000" b="0" dirty="0" err="1" smtClean="0">
              <a:solidFill>
                <a:schemeClr val="tx1"/>
              </a:solidFill>
            </a:rPr>
            <a:t>oluciones</a:t>
          </a:r>
          <a:r>
            <a:rPr lang="es-MX" altLang="en-US" sz="2000" b="0" dirty="0" smtClean="0">
              <a:solidFill>
                <a:schemeClr val="tx1"/>
              </a:solidFill>
            </a:rPr>
            <a:t> </a:t>
          </a:r>
          <a:r>
            <a:rPr lang="es-CO" altLang="es-MX" sz="2000" b="0" dirty="0" smtClean="0">
              <a:solidFill>
                <a:schemeClr val="tx1"/>
              </a:solidFill>
            </a:rPr>
            <a:t>entre otras</a:t>
          </a:r>
          <a:r>
            <a:rPr lang="es-MX" altLang="en-US" sz="2000" b="0" dirty="0" smtClean="0">
              <a:solidFill>
                <a:schemeClr val="tx1"/>
              </a:solidFill>
            </a:rPr>
            <a:t>. </a:t>
          </a:r>
          <a:endParaRPr lang="es-ES" sz="2000" b="0" dirty="0">
            <a:solidFill>
              <a:schemeClr val="tx1"/>
            </a:solidFill>
          </a:endParaRPr>
        </a:p>
      </dgm:t>
    </dgm:pt>
    <dgm:pt modelId="{A40F36CC-07B6-4394-BD76-1AADD7BE3DEE}" type="parTrans" cxnId="{3FD838B4-3D1A-463A-BBD8-12F3F06AFCC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1891D99-43CE-4391-9BD7-D6FEDFB5B813}" type="sibTrans" cxnId="{3FD838B4-3D1A-463A-BBD8-12F3F06AFCCD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0B155D8-7D0A-4047-BAAC-2FF349C7858F}" type="pres">
      <dgm:prSet presAssocID="{F8993C04-5C89-44BD-A2D7-3576DA713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C57E8D-04C1-4D94-9611-F99629A6884A}" type="pres">
      <dgm:prSet presAssocID="{5EEB09F5-1254-4362-941E-D0E2584C3C78}" presName="linNode" presStyleCnt="0"/>
      <dgm:spPr/>
    </dgm:pt>
    <dgm:pt modelId="{9983A56C-67F3-43BB-BD81-E0F15F9A8C71}" type="pres">
      <dgm:prSet presAssocID="{5EEB09F5-1254-4362-941E-D0E2584C3C78}" presName="parentText" presStyleLbl="node1" presStyleIdx="0" presStyleCnt="4" custScaleX="75689" custLinFactNeighborX="-68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1905B-7A38-4C34-BE68-82EF16A8B129}" type="pres">
      <dgm:prSet presAssocID="{5EEB09F5-1254-4362-941E-D0E2584C3C78}" presName="descendantText" presStyleLbl="alignAccFollowNode1" presStyleIdx="0" presStyleCnt="4" custScaleX="113355" custScaleY="116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172A3-9335-466F-B2C9-1998A6E6ECA0}" type="pres">
      <dgm:prSet presAssocID="{6073B98A-D109-4E1B-9F13-0DB084E56CD7}" presName="sp" presStyleCnt="0"/>
      <dgm:spPr/>
    </dgm:pt>
    <dgm:pt modelId="{C5FB8926-F441-4918-AB53-071CABE1072B}" type="pres">
      <dgm:prSet presAssocID="{B1224CE3-07D1-4C75-8F3B-2DFE1868C712}" presName="linNode" presStyleCnt="0"/>
      <dgm:spPr/>
    </dgm:pt>
    <dgm:pt modelId="{C24B578D-62A0-40B5-937E-8A9D6F218D63}" type="pres">
      <dgm:prSet presAssocID="{B1224CE3-07D1-4C75-8F3B-2DFE1868C712}" presName="parentText" presStyleLbl="node1" presStyleIdx="1" presStyleCnt="4" custScaleX="75689" custLinFactNeighborX="-68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F6E672-7D3F-4065-A262-2EEF896186B0}" type="pres">
      <dgm:prSet presAssocID="{B1224CE3-07D1-4C75-8F3B-2DFE1868C712}" presName="descendantText" presStyleLbl="alignAccFollowNode1" presStyleIdx="1" presStyleCnt="4" custScaleX="113355" custScaleY="116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A0D4-DA5A-4D79-AF78-193288BDE397}" type="pres">
      <dgm:prSet presAssocID="{B2817F14-62A7-4B45-8925-C07A805C87A1}" presName="sp" presStyleCnt="0"/>
      <dgm:spPr/>
    </dgm:pt>
    <dgm:pt modelId="{FAB5B654-7FCC-4872-B5C4-ECD21812530B}" type="pres">
      <dgm:prSet presAssocID="{A2E77156-823A-4F5A-8DE4-A5171631D16F}" presName="linNode" presStyleCnt="0"/>
      <dgm:spPr/>
    </dgm:pt>
    <dgm:pt modelId="{4562BC7C-F754-48E8-8FB3-C3597436A14F}" type="pres">
      <dgm:prSet presAssocID="{A2E77156-823A-4F5A-8DE4-A5171631D16F}" presName="parentText" presStyleLbl="node1" presStyleIdx="2" presStyleCnt="4" custScaleX="75689" custLinFactNeighborX="-68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50B067-A82B-4DA9-8B6C-CFBEBBFCFEA4}" type="pres">
      <dgm:prSet presAssocID="{A2E77156-823A-4F5A-8DE4-A5171631D16F}" presName="descendantText" presStyleLbl="alignAccFollowNode1" presStyleIdx="2" presStyleCnt="4" custScaleX="113355" custScaleY="116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5A23D-1105-489B-892E-2DEF2C2201EB}" type="pres">
      <dgm:prSet presAssocID="{CBE4515E-2585-4F81-8097-1CC0E48A8E7C}" presName="sp" presStyleCnt="0"/>
      <dgm:spPr/>
    </dgm:pt>
    <dgm:pt modelId="{77A540AF-E4E8-4253-91FA-890BB10D9E9D}" type="pres">
      <dgm:prSet presAssocID="{B43A055E-A793-455E-9940-148179764C71}" presName="linNode" presStyleCnt="0"/>
      <dgm:spPr/>
    </dgm:pt>
    <dgm:pt modelId="{239FC268-F17B-4D56-825E-B69EB7A6CD19}" type="pres">
      <dgm:prSet presAssocID="{B43A055E-A793-455E-9940-148179764C71}" presName="parentText" presStyleLbl="node1" presStyleIdx="3" presStyleCnt="4" custScaleX="75689" custLinFactNeighborX="-683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8A6D5-21DA-475D-AE83-C1209CA748B3}" type="pres">
      <dgm:prSet presAssocID="{B43A055E-A793-455E-9940-148179764C71}" presName="descendantText" presStyleLbl="alignAccFollowNode1" presStyleIdx="3" presStyleCnt="4" custScaleX="113355" custScaleY="116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E93387-FA1E-415D-B5E5-5920AF0C3461}" srcId="{A2E77156-823A-4F5A-8DE4-A5171631D16F}" destId="{6FF8E546-6C32-49CE-A2D6-7CF2578F6041}" srcOrd="0" destOrd="0" parTransId="{F1058A59-BE59-402F-AB50-6687CE6B0D69}" sibTransId="{C2A10610-3A10-4F53-9BBE-E44340F1965E}"/>
    <dgm:cxn modelId="{173EC75D-B7B4-47C9-8C4F-B6C11C9C3F3C}" type="presOf" srcId="{6FF8E546-6C32-49CE-A2D6-7CF2578F6041}" destId="{3950B067-A82B-4DA9-8B6C-CFBEBBFCFEA4}" srcOrd="0" destOrd="0" presId="urn:microsoft.com/office/officeart/2005/8/layout/vList5"/>
    <dgm:cxn modelId="{DC3D8F3E-6EC2-454C-B6BD-CF4EDF9C1794}" srcId="{F8993C04-5C89-44BD-A2D7-3576DA713B10}" destId="{B1224CE3-07D1-4C75-8F3B-2DFE1868C712}" srcOrd="1" destOrd="0" parTransId="{0B649E82-F6EC-435D-9853-579155F83232}" sibTransId="{B2817F14-62A7-4B45-8925-C07A805C87A1}"/>
    <dgm:cxn modelId="{ECC998BE-2C06-45D0-8B78-21ED0A48D0F2}" type="presOf" srcId="{1627D539-1AC1-4481-A2B9-5220B96B6A5E}" destId="{1758A6D5-21DA-475D-AE83-C1209CA748B3}" srcOrd="0" destOrd="0" presId="urn:microsoft.com/office/officeart/2005/8/layout/vList5"/>
    <dgm:cxn modelId="{72E91C14-3DBB-4FEE-BA6D-C91080DC25FF}" type="presOf" srcId="{A2E77156-823A-4F5A-8DE4-A5171631D16F}" destId="{4562BC7C-F754-48E8-8FB3-C3597436A14F}" srcOrd="0" destOrd="0" presId="urn:microsoft.com/office/officeart/2005/8/layout/vList5"/>
    <dgm:cxn modelId="{A3C73183-E51D-41DC-BE2C-D52E7D2E839E}" type="presOf" srcId="{651D0568-F62F-41BC-831D-1FD50D01A54E}" destId="{C941905B-7A38-4C34-BE68-82EF16A8B129}" srcOrd="0" destOrd="0" presId="urn:microsoft.com/office/officeart/2005/8/layout/vList5"/>
    <dgm:cxn modelId="{30CA20A0-8110-47BD-A28A-FF9348389DFF}" srcId="{5EEB09F5-1254-4362-941E-D0E2584C3C78}" destId="{F99D9628-8E63-4C55-BF3E-EE68E7D82FEC}" srcOrd="1" destOrd="0" parTransId="{4E4EC998-FBFF-445D-BD76-A5467BA20C1E}" sibTransId="{9CA64F2D-F419-4352-A4E7-FE40CA9CBAB3}"/>
    <dgm:cxn modelId="{9A6BAF13-F667-4B93-863A-908B0F9EC9A2}" srcId="{5EEB09F5-1254-4362-941E-D0E2584C3C78}" destId="{651D0568-F62F-41BC-831D-1FD50D01A54E}" srcOrd="0" destOrd="0" parTransId="{FCB39E0C-39D2-471F-A7B0-044912DB45A2}" sibTransId="{F42FAB3B-0B87-41B4-AA29-BC37676769BE}"/>
    <dgm:cxn modelId="{77B2AB2A-A25A-4ED3-9BEB-C7EA2D45ECDD}" type="presOf" srcId="{E5DC31FC-7830-4AF8-A39F-CE21FDCFE84B}" destId="{DAF6E672-7D3F-4065-A262-2EEF896186B0}" srcOrd="0" destOrd="1" presId="urn:microsoft.com/office/officeart/2005/8/layout/vList5"/>
    <dgm:cxn modelId="{041414A9-1AE2-4007-9473-3BD7502FDB82}" type="presOf" srcId="{43055772-EA8D-439D-AAC8-FCDE559E425D}" destId="{1758A6D5-21DA-475D-AE83-C1209CA748B3}" srcOrd="0" destOrd="1" presId="urn:microsoft.com/office/officeart/2005/8/layout/vList5"/>
    <dgm:cxn modelId="{94049FFC-9A5D-4415-8B4E-3BC86175B53E}" type="presOf" srcId="{5EEB09F5-1254-4362-941E-D0E2584C3C78}" destId="{9983A56C-67F3-43BB-BD81-E0F15F9A8C71}" srcOrd="0" destOrd="0" presId="urn:microsoft.com/office/officeart/2005/8/layout/vList5"/>
    <dgm:cxn modelId="{3FD838B4-3D1A-463A-BBD8-12F3F06AFCCD}" srcId="{B43A055E-A793-455E-9940-148179764C71}" destId="{F3B697AC-C551-4ADD-8660-1CB0A369EF6B}" srcOrd="2" destOrd="0" parTransId="{A40F36CC-07B6-4394-BD76-1AADD7BE3DEE}" sibTransId="{61891D99-43CE-4391-9BD7-D6FEDFB5B813}"/>
    <dgm:cxn modelId="{7B24831E-F1A3-4638-B7ED-08BBD37F7D66}" srcId="{B43A055E-A793-455E-9940-148179764C71}" destId="{43055772-EA8D-439D-AAC8-FCDE559E425D}" srcOrd="1" destOrd="0" parTransId="{FDB92FCC-FFD9-4F85-A388-3E26C390D066}" sibTransId="{044FB570-8EDF-4F69-A21D-079ACC0795E8}"/>
    <dgm:cxn modelId="{08705BCE-EB55-48B9-842D-7811BCFC8E7A}" srcId="{B1224CE3-07D1-4C75-8F3B-2DFE1868C712}" destId="{28E1BD78-260A-48AF-B7B0-81293172D718}" srcOrd="0" destOrd="0" parTransId="{F940195A-6583-4288-A10B-5A69D816CBD3}" sibTransId="{7E307BA3-C8CF-4016-8FA3-9B5BC090D132}"/>
    <dgm:cxn modelId="{73C8901F-C7F0-4F1F-9CBA-FC535CE27E8A}" srcId="{F8993C04-5C89-44BD-A2D7-3576DA713B10}" destId="{B43A055E-A793-455E-9940-148179764C71}" srcOrd="3" destOrd="0" parTransId="{8FBFA524-6550-4C3B-BC86-610D12BD8C0E}" sibTransId="{FADBB8BF-EF81-4115-AD25-EEBB224F99A3}"/>
    <dgm:cxn modelId="{0992F10B-F8F5-4BC8-B2A3-E00057610119}" srcId="{B1224CE3-07D1-4C75-8F3B-2DFE1868C712}" destId="{E5DC31FC-7830-4AF8-A39F-CE21FDCFE84B}" srcOrd="1" destOrd="0" parTransId="{B13E393A-7DE7-4E10-9AF4-49F4BEA06E8F}" sibTransId="{7FC1C947-6344-404E-B8A1-36D8F05AF44E}"/>
    <dgm:cxn modelId="{367EBF1E-F081-41D3-A1B2-85A6CE2D965B}" type="presOf" srcId="{B1224CE3-07D1-4C75-8F3B-2DFE1868C712}" destId="{C24B578D-62A0-40B5-937E-8A9D6F218D63}" srcOrd="0" destOrd="0" presId="urn:microsoft.com/office/officeart/2005/8/layout/vList5"/>
    <dgm:cxn modelId="{2B3CE4CF-63F3-42B0-A9EC-E4F0EDFDAA4E}" srcId="{F8993C04-5C89-44BD-A2D7-3576DA713B10}" destId="{A2E77156-823A-4F5A-8DE4-A5171631D16F}" srcOrd="2" destOrd="0" parTransId="{81C76AF0-FD55-4019-8C43-55A11498E773}" sibTransId="{CBE4515E-2585-4F81-8097-1CC0E48A8E7C}"/>
    <dgm:cxn modelId="{56E6E58B-AE16-45F6-AFF8-2D9ED52F4E79}" srcId="{B43A055E-A793-455E-9940-148179764C71}" destId="{1627D539-1AC1-4481-A2B9-5220B96B6A5E}" srcOrd="0" destOrd="0" parTransId="{97B0F604-8EBA-4E03-A04C-C2CBD3BC092E}" sibTransId="{C9A194F5-C13D-4825-931A-C2B279A5E72F}"/>
    <dgm:cxn modelId="{B887BB7F-4712-4C95-A1FF-5AA725DB038C}" type="presOf" srcId="{B43A055E-A793-455E-9940-148179764C71}" destId="{239FC268-F17B-4D56-825E-B69EB7A6CD19}" srcOrd="0" destOrd="0" presId="urn:microsoft.com/office/officeart/2005/8/layout/vList5"/>
    <dgm:cxn modelId="{0124E1C3-3FEC-4976-B9CC-D8E23F932384}" type="presOf" srcId="{F3B697AC-C551-4ADD-8660-1CB0A369EF6B}" destId="{1758A6D5-21DA-475D-AE83-C1209CA748B3}" srcOrd="0" destOrd="2" presId="urn:microsoft.com/office/officeart/2005/8/layout/vList5"/>
    <dgm:cxn modelId="{239662DF-8F9F-4CB1-AE77-97D37225045D}" type="presOf" srcId="{F99D9628-8E63-4C55-BF3E-EE68E7D82FEC}" destId="{C941905B-7A38-4C34-BE68-82EF16A8B129}" srcOrd="0" destOrd="1" presId="urn:microsoft.com/office/officeart/2005/8/layout/vList5"/>
    <dgm:cxn modelId="{990B1C40-528F-48EE-ABDE-96266457D783}" type="presOf" srcId="{F8993C04-5C89-44BD-A2D7-3576DA713B10}" destId="{70B155D8-7D0A-4047-BAAC-2FF349C7858F}" srcOrd="0" destOrd="0" presId="urn:microsoft.com/office/officeart/2005/8/layout/vList5"/>
    <dgm:cxn modelId="{E64EBD22-6CF3-4943-ABB2-A44E0075EDF1}" srcId="{F8993C04-5C89-44BD-A2D7-3576DA713B10}" destId="{5EEB09F5-1254-4362-941E-D0E2584C3C78}" srcOrd="0" destOrd="0" parTransId="{FFAE3546-602C-4981-893D-A8F07EC86624}" sibTransId="{6073B98A-D109-4E1B-9F13-0DB084E56CD7}"/>
    <dgm:cxn modelId="{55AE607A-2EF4-46D5-B483-CFDD696293E7}" type="presOf" srcId="{28E1BD78-260A-48AF-B7B0-81293172D718}" destId="{DAF6E672-7D3F-4065-A262-2EEF896186B0}" srcOrd="0" destOrd="0" presId="urn:microsoft.com/office/officeart/2005/8/layout/vList5"/>
    <dgm:cxn modelId="{596EB93B-B285-45CE-96AE-5B835737216E}" type="presParOf" srcId="{70B155D8-7D0A-4047-BAAC-2FF349C7858F}" destId="{89C57E8D-04C1-4D94-9611-F99629A6884A}" srcOrd="0" destOrd="0" presId="urn:microsoft.com/office/officeart/2005/8/layout/vList5"/>
    <dgm:cxn modelId="{5F23AA65-712D-4722-83C4-D47A0472374E}" type="presParOf" srcId="{89C57E8D-04C1-4D94-9611-F99629A6884A}" destId="{9983A56C-67F3-43BB-BD81-E0F15F9A8C71}" srcOrd="0" destOrd="0" presId="urn:microsoft.com/office/officeart/2005/8/layout/vList5"/>
    <dgm:cxn modelId="{E293E4C5-88B4-4933-8A82-25C498C41B86}" type="presParOf" srcId="{89C57E8D-04C1-4D94-9611-F99629A6884A}" destId="{C941905B-7A38-4C34-BE68-82EF16A8B129}" srcOrd="1" destOrd="0" presId="urn:microsoft.com/office/officeart/2005/8/layout/vList5"/>
    <dgm:cxn modelId="{6BC72504-8D12-4FA6-9F59-8C7E0FC7A120}" type="presParOf" srcId="{70B155D8-7D0A-4047-BAAC-2FF349C7858F}" destId="{4BC172A3-9335-466F-B2C9-1998A6E6ECA0}" srcOrd="1" destOrd="0" presId="urn:microsoft.com/office/officeart/2005/8/layout/vList5"/>
    <dgm:cxn modelId="{27E33DDB-089E-44CF-9844-DC33016C85FF}" type="presParOf" srcId="{70B155D8-7D0A-4047-BAAC-2FF349C7858F}" destId="{C5FB8926-F441-4918-AB53-071CABE1072B}" srcOrd="2" destOrd="0" presId="urn:microsoft.com/office/officeart/2005/8/layout/vList5"/>
    <dgm:cxn modelId="{59892676-DE7A-4448-8329-79D85B125CC9}" type="presParOf" srcId="{C5FB8926-F441-4918-AB53-071CABE1072B}" destId="{C24B578D-62A0-40B5-937E-8A9D6F218D63}" srcOrd="0" destOrd="0" presId="urn:microsoft.com/office/officeart/2005/8/layout/vList5"/>
    <dgm:cxn modelId="{F3D945FB-E18A-4F0B-BD49-020FB07D2B10}" type="presParOf" srcId="{C5FB8926-F441-4918-AB53-071CABE1072B}" destId="{DAF6E672-7D3F-4065-A262-2EEF896186B0}" srcOrd="1" destOrd="0" presId="urn:microsoft.com/office/officeart/2005/8/layout/vList5"/>
    <dgm:cxn modelId="{94F89F7E-4E6B-42F2-B731-CF4AE4C172D5}" type="presParOf" srcId="{70B155D8-7D0A-4047-BAAC-2FF349C7858F}" destId="{01DEA0D4-DA5A-4D79-AF78-193288BDE397}" srcOrd="3" destOrd="0" presId="urn:microsoft.com/office/officeart/2005/8/layout/vList5"/>
    <dgm:cxn modelId="{90357B49-243B-4E0B-9229-C16315D8F03F}" type="presParOf" srcId="{70B155D8-7D0A-4047-BAAC-2FF349C7858F}" destId="{FAB5B654-7FCC-4872-B5C4-ECD21812530B}" srcOrd="4" destOrd="0" presId="urn:microsoft.com/office/officeart/2005/8/layout/vList5"/>
    <dgm:cxn modelId="{984C6C46-6E34-4B45-B7DE-8CE8191EB6F0}" type="presParOf" srcId="{FAB5B654-7FCC-4872-B5C4-ECD21812530B}" destId="{4562BC7C-F754-48E8-8FB3-C3597436A14F}" srcOrd="0" destOrd="0" presId="urn:microsoft.com/office/officeart/2005/8/layout/vList5"/>
    <dgm:cxn modelId="{91D323BE-40FC-4D72-AC94-943DAE0082F4}" type="presParOf" srcId="{FAB5B654-7FCC-4872-B5C4-ECD21812530B}" destId="{3950B067-A82B-4DA9-8B6C-CFBEBBFCFEA4}" srcOrd="1" destOrd="0" presId="urn:microsoft.com/office/officeart/2005/8/layout/vList5"/>
    <dgm:cxn modelId="{7968AEDF-5DB9-43BF-910F-B2D9329E7C37}" type="presParOf" srcId="{70B155D8-7D0A-4047-BAAC-2FF349C7858F}" destId="{3E35A23D-1105-489B-892E-2DEF2C2201EB}" srcOrd="5" destOrd="0" presId="urn:microsoft.com/office/officeart/2005/8/layout/vList5"/>
    <dgm:cxn modelId="{6447E73E-92E1-41A5-86D3-9051699BB638}" type="presParOf" srcId="{70B155D8-7D0A-4047-BAAC-2FF349C7858F}" destId="{77A540AF-E4E8-4253-91FA-890BB10D9E9D}" srcOrd="6" destOrd="0" presId="urn:microsoft.com/office/officeart/2005/8/layout/vList5"/>
    <dgm:cxn modelId="{50170E58-E192-48BA-948F-B137A59E63A2}" type="presParOf" srcId="{77A540AF-E4E8-4253-91FA-890BB10D9E9D}" destId="{239FC268-F17B-4D56-825E-B69EB7A6CD19}" srcOrd="0" destOrd="0" presId="urn:microsoft.com/office/officeart/2005/8/layout/vList5"/>
    <dgm:cxn modelId="{3E15C087-45A2-44B7-A487-20A0F98C317C}" type="presParOf" srcId="{77A540AF-E4E8-4253-91FA-890BB10D9E9D}" destId="{1758A6D5-21DA-475D-AE83-C1209CA748B3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3F5141-52E0-44DA-B607-F69A661C711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2C63FF-FBAF-4F35-8F53-D0088956A356}">
      <dgm:prSet phldrT="[Texto]" custT="1"/>
      <dgm:spPr/>
      <dgm:t>
        <a:bodyPr/>
        <a:lstStyle/>
        <a:p>
          <a:r>
            <a:rPr lang="es-MX" sz="2400" dirty="0" smtClean="0"/>
            <a:t>Entrada</a:t>
          </a:r>
          <a:endParaRPr lang="es-ES" sz="2400" dirty="0"/>
        </a:p>
      </dgm:t>
    </dgm:pt>
    <dgm:pt modelId="{52BCD9B5-372C-46BA-BA83-FAA514B3DFC9}" type="parTrans" cxnId="{51290AC9-0CBB-4619-B46A-CF864C3E83AA}">
      <dgm:prSet/>
      <dgm:spPr/>
      <dgm:t>
        <a:bodyPr/>
        <a:lstStyle/>
        <a:p>
          <a:endParaRPr lang="es-ES"/>
        </a:p>
      </dgm:t>
    </dgm:pt>
    <dgm:pt modelId="{55299C6A-BF3F-44A4-992A-D09E837C4B51}" type="sibTrans" cxnId="{51290AC9-0CBB-4619-B46A-CF864C3E83AA}">
      <dgm:prSet/>
      <dgm:spPr/>
      <dgm:t>
        <a:bodyPr/>
        <a:lstStyle/>
        <a:p>
          <a:endParaRPr lang="es-ES"/>
        </a:p>
      </dgm:t>
    </dgm:pt>
    <dgm:pt modelId="{77F0446B-D4AF-4281-86E0-CAE376A4BB3C}">
      <dgm:prSet phldrT="[Texto]" custT="1"/>
      <dgm:spPr/>
      <dgm:t>
        <a:bodyPr/>
        <a:lstStyle/>
        <a:p>
          <a:r>
            <a:rPr lang="es-CO" altLang="es-MX" sz="2000" dirty="0" smtClean="0"/>
            <a:t>Áreas</a:t>
          </a:r>
          <a:endParaRPr lang="es-ES" sz="2000" dirty="0"/>
        </a:p>
      </dgm:t>
    </dgm:pt>
    <dgm:pt modelId="{02838B02-EAB5-4D03-8303-0A44ED8849BC}" type="parTrans" cxnId="{C3FDDD66-058F-4183-813F-758A59F0EFBC}">
      <dgm:prSet/>
      <dgm:spPr/>
      <dgm:t>
        <a:bodyPr/>
        <a:lstStyle/>
        <a:p>
          <a:endParaRPr lang="es-ES"/>
        </a:p>
      </dgm:t>
    </dgm:pt>
    <dgm:pt modelId="{42F1F900-C541-4CA6-9F6D-F13064F8F1AE}" type="sibTrans" cxnId="{C3FDDD66-058F-4183-813F-758A59F0EFBC}">
      <dgm:prSet/>
      <dgm:spPr/>
      <dgm:t>
        <a:bodyPr/>
        <a:lstStyle/>
        <a:p>
          <a:endParaRPr lang="es-ES"/>
        </a:p>
      </dgm:t>
    </dgm:pt>
    <dgm:pt modelId="{B2770767-4C03-42CD-8A3C-21BC410069C3}">
      <dgm:prSet phldrT="[Texto]" custT="1"/>
      <dgm:spPr/>
      <dgm:t>
        <a:bodyPr/>
        <a:lstStyle/>
        <a:p>
          <a:r>
            <a:rPr lang="es-MX" sz="2400" dirty="0" smtClean="0"/>
            <a:t>Elaboración</a:t>
          </a:r>
          <a:endParaRPr lang="es-ES" sz="2400" dirty="0"/>
        </a:p>
      </dgm:t>
    </dgm:pt>
    <dgm:pt modelId="{85C293C0-FD8B-4397-B99B-0C53BF28C963}" type="parTrans" cxnId="{D1F089D4-FEA9-46A0-8E5C-D1B5F157DA37}">
      <dgm:prSet/>
      <dgm:spPr/>
      <dgm:t>
        <a:bodyPr/>
        <a:lstStyle/>
        <a:p>
          <a:endParaRPr lang="es-ES"/>
        </a:p>
      </dgm:t>
    </dgm:pt>
    <dgm:pt modelId="{FF8E5CF6-4F5F-4C37-B4DC-AA97292665AD}" type="sibTrans" cxnId="{D1F089D4-FEA9-46A0-8E5C-D1B5F157DA37}">
      <dgm:prSet/>
      <dgm:spPr/>
      <dgm:t>
        <a:bodyPr/>
        <a:lstStyle/>
        <a:p>
          <a:endParaRPr lang="es-ES"/>
        </a:p>
      </dgm:t>
    </dgm:pt>
    <dgm:pt modelId="{D0486F4B-0EF3-454C-83B2-4A3F51DE4A2B}">
      <dgm:prSet phldrT="[Texto]" custT="1"/>
      <dgm:spPr/>
      <dgm:t>
        <a:bodyPr/>
        <a:lstStyle/>
        <a:p>
          <a:r>
            <a:rPr lang="es-CO" altLang="es-MX" sz="2000" dirty="0" smtClean="0"/>
            <a:t>Preparación del producto.</a:t>
          </a:r>
          <a:endParaRPr lang="es-ES" sz="2000" dirty="0"/>
        </a:p>
      </dgm:t>
    </dgm:pt>
    <dgm:pt modelId="{D2B9345C-965B-45D6-B96F-63995DA374EF}" type="parTrans" cxnId="{56002867-E3F2-4127-8C11-FFA190D3B1E0}">
      <dgm:prSet/>
      <dgm:spPr/>
      <dgm:t>
        <a:bodyPr/>
        <a:lstStyle/>
        <a:p>
          <a:endParaRPr lang="es-ES"/>
        </a:p>
      </dgm:t>
    </dgm:pt>
    <dgm:pt modelId="{F67418A6-7C77-4C9E-97BE-62A669D777FB}" type="sibTrans" cxnId="{56002867-E3F2-4127-8C11-FFA190D3B1E0}">
      <dgm:prSet/>
      <dgm:spPr/>
      <dgm:t>
        <a:bodyPr/>
        <a:lstStyle/>
        <a:p>
          <a:endParaRPr lang="es-ES"/>
        </a:p>
      </dgm:t>
    </dgm:pt>
    <dgm:pt modelId="{BB907DC3-0CBF-4EC5-BA6F-D25241C86877}">
      <dgm:prSet phldrT="[Texto]" custT="1"/>
      <dgm:spPr/>
      <dgm:t>
        <a:bodyPr/>
        <a:lstStyle/>
        <a:p>
          <a:r>
            <a:rPr lang="es-MX" sz="2400" dirty="0" smtClean="0"/>
            <a:t>Llenado y cierre</a:t>
          </a:r>
          <a:endParaRPr lang="es-ES" sz="2400" dirty="0"/>
        </a:p>
      </dgm:t>
    </dgm:pt>
    <dgm:pt modelId="{1E12B76B-A283-46F3-BA92-9B37E447DC5F}" type="parTrans" cxnId="{7247CDAC-443D-4E85-8CCE-39C0438E7709}">
      <dgm:prSet/>
      <dgm:spPr/>
      <dgm:t>
        <a:bodyPr/>
        <a:lstStyle/>
        <a:p>
          <a:endParaRPr lang="es-ES"/>
        </a:p>
      </dgm:t>
    </dgm:pt>
    <dgm:pt modelId="{8557C839-14C2-4F6E-B2A0-C84E5BE7423D}" type="sibTrans" cxnId="{7247CDAC-443D-4E85-8CCE-39C0438E7709}">
      <dgm:prSet/>
      <dgm:spPr/>
      <dgm:t>
        <a:bodyPr/>
        <a:lstStyle/>
        <a:p>
          <a:endParaRPr lang="es-ES"/>
        </a:p>
      </dgm:t>
    </dgm:pt>
    <dgm:pt modelId="{054424E2-F18D-4D5F-9178-7DE7DED712C6}">
      <dgm:prSet phldrT="[Texto]" custT="1"/>
      <dgm:spPr/>
      <dgm:t>
        <a:bodyPr/>
        <a:lstStyle/>
        <a:p>
          <a:r>
            <a:rPr lang="es-CO" altLang="es-MX" sz="2000" dirty="0" smtClean="0"/>
            <a:t>Condiciones asépticas </a:t>
          </a:r>
          <a:endParaRPr lang="es-ES" sz="2000" dirty="0"/>
        </a:p>
      </dgm:t>
    </dgm:pt>
    <dgm:pt modelId="{6141B3B8-847A-44BB-8A38-C654CD9A9F70}" type="parTrans" cxnId="{12664CD9-1436-4C93-9560-3C7839611B31}">
      <dgm:prSet/>
      <dgm:spPr/>
      <dgm:t>
        <a:bodyPr/>
        <a:lstStyle/>
        <a:p>
          <a:endParaRPr lang="es-ES"/>
        </a:p>
      </dgm:t>
    </dgm:pt>
    <dgm:pt modelId="{705783E9-3B7D-495C-A3C5-6C46B2088A55}" type="sibTrans" cxnId="{12664CD9-1436-4C93-9560-3C7839611B31}">
      <dgm:prSet/>
      <dgm:spPr/>
      <dgm:t>
        <a:bodyPr/>
        <a:lstStyle/>
        <a:p>
          <a:endParaRPr lang="es-ES"/>
        </a:p>
      </dgm:t>
    </dgm:pt>
    <dgm:pt modelId="{19E001A9-C770-429A-ADC9-7D0D52CC6C8C}">
      <dgm:prSet custT="1"/>
      <dgm:spPr/>
      <dgm:t>
        <a:bodyPr/>
        <a:lstStyle/>
        <a:p>
          <a:r>
            <a:rPr lang="es-CO" altLang="es-MX" sz="2000" smtClean="0"/>
            <a:t>Equipos</a:t>
          </a:r>
          <a:endParaRPr lang="es-CO" altLang="es-MX" sz="2000" dirty="0"/>
        </a:p>
      </dgm:t>
    </dgm:pt>
    <dgm:pt modelId="{3215E3EC-D3EE-404B-AE55-53D334719737}" type="parTrans" cxnId="{7B6B537C-2626-4C8C-A5CA-408313CE5A91}">
      <dgm:prSet/>
      <dgm:spPr/>
      <dgm:t>
        <a:bodyPr/>
        <a:lstStyle/>
        <a:p>
          <a:endParaRPr lang="es-ES"/>
        </a:p>
      </dgm:t>
    </dgm:pt>
    <dgm:pt modelId="{4B430F82-BBF4-4D10-B27C-EC819F0BA1C7}" type="sibTrans" cxnId="{7B6B537C-2626-4C8C-A5CA-408313CE5A91}">
      <dgm:prSet/>
      <dgm:spPr/>
      <dgm:t>
        <a:bodyPr/>
        <a:lstStyle/>
        <a:p>
          <a:endParaRPr lang="es-ES"/>
        </a:p>
      </dgm:t>
    </dgm:pt>
    <dgm:pt modelId="{80A31196-5C05-4FA5-BF69-54D12A60E564}">
      <dgm:prSet custT="1"/>
      <dgm:spPr/>
      <dgm:t>
        <a:bodyPr/>
        <a:lstStyle/>
        <a:p>
          <a:r>
            <a:rPr lang="es-CO" altLang="es-MX" sz="2000" dirty="0" smtClean="0"/>
            <a:t>SAC validados (HVAC, aire comprimido, agua, vapor) </a:t>
          </a:r>
          <a:endParaRPr lang="es-CO" altLang="es-MX" sz="2000" dirty="0"/>
        </a:p>
      </dgm:t>
    </dgm:pt>
    <dgm:pt modelId="{56AC0736-69DA-449C-B40B-43CF7CE02D24}" type="parTrans" cxnId="{56198AA1-4F4B-47F5-9FBC-01B12B53EDA4}">
      <dgm:prSet/>
      <dgm:spPr/>
      <dgm:t>
        <a:bodyPr/>
        <a:lstStyle/>
        <a:p>
          <a:endParaRPr lang="es-ES"/>
        </a:p>
      </dgm:t>
    </dgm:pt>
    <dgm:pt modelId="{58E45707-7C96-455F-B810-C8F341A4BB76}" type="sibTrans" cxnId="{56198AA1-4F4B-47F5-9FBC-01B12B53EDA4}">
      <dgm:prSet/>
      <dgm:spPr/>
      <dgm:t>
        <a:bodyPr/>
        <a:lstStyle/>
        <a:p>
          <a:endParaRPr lang="es-ES"/>
        </a:p>
      </dgm:t>
    </dgm:pt>
    <dgm:pt modelId="{6E35D073-AABA-4D43-BBFB-FA83BBB66ADE}">
      <dgm:prSet custT="1"/>
      <dgm:spPr/>
      <dgm:t>
        <a:bodyPr/>
        <a:lstStyle/>
        <a:p>
          <a:r>
            <a:rPr lang="es-CO" altLang="es-MX" sz="2000" smtClean="0"/>
            <a:t>Filtración estéril.</a:t>
          </a:r>
          <a:endParaRPr lang="es-CO" altLang="es-MX" sz="2000" dirty="0"/>
        </a:p>
      </dgm:t>
    </dgm:pt>
    <dgm:pt modelId="{773A9186-B715-47B2-9CDD-7A4D4CAB3C9A}" type="parTrans" cxnId="{D793738F-2090-42FC-88A2-C85B8BE16DCE}">
      <dgm:prSet/>
      <dgm:spPr/>
      <dgm:t>
        <a:bodyPr/>
        <a:lstStyle/>
        <a:p>
          <a:endParaRPr lang="es-ES"/>
        </a:p>
      </dgm:t>
    </dgm:pt>
    <dgm:pt modelId="{8F2DFCC5-95C7-4049-9D2A-EC8E649A9896}" type="sibTrans" cxnId="{D793738F-2090-42FC-88A2-C85B8BE16DCE}">
      <dgm:prSet/>
      <dgm:spPr/>
      <dgm:t>
        <a:bodyPr/>
        <a:lstStyle/>
        <a:p>
          <a:endParaRPr lang="es-ES"/>
        </a:p>
      </dgm:t>
    </dgm:pt>
    <dgm:pt modelId="{22A83ADB-97BB-4E86-A91E-A54F79D1BA63}" type="pres">
      <dgm:prSet presAssocID="{723F5141-52E0-44DA-B607-F69A661C71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4EE4CB-AC8C-4A43-8708-54C390941C6B}" type="pres">
      <dgm:prSet presAssocID="{B12C63FF-FBAF-4F35-8F53-D0088956A356}" presName="composite" presStyleCnt="0"/>
      <dgm:spPr/>
    </dgm:pt>
    <dgm:pt modelId="{7EE4E39F-1CBD-44FF-9EB0-E36D6803FCAE}" type="pres">
      <dgm:prSet presAssocID="{B12C63FF-FBAF-4F35-8F53-D0088956A3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57D351-B8D1-4E45-8B92-375007AD5671}" type="pres">
      <dgm:prSet presAssocID="{B12C63FF-FBAF-4F35-8F53-D0088956A356}" presName="parSh" presStyleLbl="node1" presStyleIdx="0" presStyleCnt="3" custLinFactNeighborY="-21304"/>
      <dgm:spPr/>
      <dgm:t>
        <a:bodyPr/>
        <a:lstStyle/>
        <a:p>
          <a:endParaRPr lang="es-ES"/>
        </a:p>
      </dgm:t>
    </dgm:pt>
    <dgm:pt modelId="{D4FF5228-7442-493B-A46F-A97333EB7AF0}" type="pres">
      <dgm:prSet presAssocID="{B12C63FF-FBAF-4F35-8F53-D0088956A356}" presName="desTx" presStyleLbl="fgAcc1" presStyleIdx="0" presStyleCnt="3" custScaleX="121723" custScaleY="91910" custLinFactNeighborY="-12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8C032-23DE-43F1-B6F6-53A171B38D2B}" type="pres">
      <dgm:prSet presAssocID="{55299C6A-BF3F-44A4-992A-D09E837C4B5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06C2497-19BC-4722-94C8-66E84422F803}" type="pres">
      <dgm:prSet presAssocID="{55299C6A-BF3F-44A4-992A-D09E837C4B51}" presName="connTx" presStyleLbl="sibTrans2D1" presStyleIdx="0" presStyleCnt="2"/>
      <dgm:spPr/>
      <dgm:t>
        <a:bodyPr/>
        <a:lstStyle/>
        <a:p>
          <a:endParaRPr lang="es-ES"/>
        </a:p>
      </dgm:t>
    </dgm:pt>
    <dgm:pt modelId="{8D814391-70FC-410E-BED2-34C639A444EF}" type="pres">
      <dgm:prSet presAssocID="{B2770767-4C03-42CD-8A3C-21BC410069C3}" presName="composite" presStyleCnt="0"/>
      <dgm:spPr/>
    </dgm:pt>
    <dgm:pt modelId="{3159C133-8E3E-4F06-ADC7-5067734D52ED}" type="pres">
      <dgm:prSet presAssocID="{B2770767-4C03-42CD-8A3C-21BC410069C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629DC-69F3-43DA-8AF9-136DCE79EF82}" type="pres">
      <dgm:prSet presAssocID="{B2770767-4C03-42CD-8A3C-21BC410069C3}" presName="parSh" presStyleLbl="node1" presStyleIdx="1" presStyleCnt="3" custLinFactNeighborY="-21304"/>
      <dgm:spPr/>
      <dgm:t>
        <a:bodyPr/>
        <a:lstStyle/>
        <a:p>
          <a:endParaRPr lang="es-ES"/>
        </a:p>
      </dgm:t>
    </dgm:pt>
    <dgm:pt modelId="{757AFB89-9E96-4663-BCFC-3A0D838BADA5}" type="pres">
      <dgm:prSet presAssocID="{B2770767-4C03-42CD-8A3C-21BC410069C3}" presName="desTx" presStyleLbl="fgAcc1" presStyleIdx="1" presStyleCnt="3" custScaleY="84389" custLinFactNeighborY="-132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9AE34-D224-4F2E-A914-EDCDA1784374}" type="pres">
      <dgm:prSet presAssocID="{FF8E5CF6-4F5F-4C37-B4DC-AA97292665A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EC23B1B-4812-413C-8438-9890C6A7B48B}" type="pres">
      <dgm:prSet presAssocID="{FF8E5CF6-4F5F-4C37-B4DC-AA97292665AD}" presName="connTx" presStyleLbl="sibTrans2D1" presStyleIdx="1" presStyleCnt="2"/>
      <dgm:spPr/>
      <dgm:t>
        <a:bodyPr/>
        <a:lstStyle/>
        <a:p>
          <a:endParaRPr lang="es-ES"/>
        </a:p>
      </dgm:t>
    </dgm:pt>
    <dgm:pt modelId="{7BF54C78-D045-4069-9C48-939ADD012B85}" type="pres">
      <dgm:prSet presAssocID="{BB907DC3-0CBF-4EC5-BA6F-D25241C86877}" presName="composite" presStyleCnt="0"/>
      <dgm:spPr/>
    </dgm:pt>
    <dgm:pt modelId="{14DCF037-0052-4FCE-B2AB-D16499C5B370}" type="pres">
      <dgm:prSet presAssocID="{BB907DC3-0CBF-4EC5-BA6F-D25241C8687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CBB28D-A60A-4240-864D-2AF5377F267D}" type="pres">
      <dgm:prSet presAssocID="{BB907DC3-0CBF-4EC5-BA6F-D25241C86877}" presName="parSh" presStyleLbl="node1" presStyleIdx="2" presStyleCnt="3" custLinFactNeighborY="-21304"/>
      <dgm:spPr/>
      <dgm:t>
        <a:bodyPr/>
        <a:lstStyle/>
        <a:p>
          <a:endParaRPr lang="es-ES"/>
        </a:p>
      </dgm:t>
    </dgm:pt>
    <dgm:pt modelId="{F5CE1A49-4A96-4BB0-B5E3-E3F0888521D0}" type="pres">
      <dgm:prSet presAssocID="{BB907DC3-0CBF-4EC5-BA6F-D25241C86877}" presName="desTx" presStyleLbl="fgAcc1" presStyleIdx="2" presStyleCnt="3" custScaleX="116662" custScaleY="89611" custLinFactNeighborY="-12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60C445-835E-4AE4-AD0A-8E35C536A17C}" type="presOf" srcId="{B12C63FF-FBAF-4F35-8F53-D0088956A356}" destId="{2757D351-B8D1-4E45-8B92-375007AD5671}" srcOrd="1" destOrd="0" presId="urn:microsoft.com/office/officeart/2005/8/layout/process3"/>
    <dgm:cxn modelId="{B71E8E25-29B8-485C-AFBD-B94BD5832217}" type="presOf" srcId="{80A31196-5C05-4FA5-BF69-54D12A60E564}" destId="{D4FF5228-7442-493B-A46F-A97333EB7AF0}" srcOrd="0" destOrd="2" presId="urn:microsoft.com/office/officeart/2005/8/layout/process3"/>
    <dgm:cxn modelId="{56198AA1-4F4B-47F5-9FBC-01B12B53EDA4}" srcId="{B12C63FF-FBAF-4F35-8F53-D0088956A356}" destId="{80A31196-5C05-4FA5-BF69-54D12A60E564}" srcOrd="2" destOrd="0" parTransId="{56AC0736-69DA-449C-B40B-43CF7CE02D24}" sibTransId="{58E45707-7C96-455F-B810-C8F341A4BB76}"/>
    <dgm:cxn modelId="{E8CA187E-83F1-419E-B471-D4E9E7F97EA5}" type="presOf" srcId="{B2770767-4C03-42CD-8A3C-21BC410069C3}" destId="{3159C133-8E3E-4F06-ADC7-5067734D52ED}" srcOrd="0" destOrd="0" presId="urn:microsoft.com/office/officeart/2005/8/layout/process3"/>
    <dgm:cxn modelId="{C7D4DED8-122D-45A6-BDFE-56C7730E907D}" type="presOf" srcId="{77F0446B-D4AF-4281-86E0-CAE376A4BB3C}" destId="{D4FF5228-7442-493B-A46F-A97333EB7AF0}" srcOrd="0" destOrd="0" presId="urn:microsoft.com/office/officeart/2005/8/layout/process3"/>
    <dgm:cxn modelId="{E9B4AAEC-BA6A-490E-8DF2-3F5D3D68B5CF}" type="presOf" srcId="{55299C6A-BF3F-44A4-992A-D09E837C4B51}" destId="{B878C032-23DE-43F1-B6F6-53A171B38D2B}" srcOrd="0" destOrd="0" presId="urn:microsoft.com/office/officeart/2005/8/layout/process3"/>
    <dgm:cxn modelId="{9745BC82-5F12-4E05-BA90-3770C6A24B35}" type="presOf" srcId="{19E001A9-C770-429A-ADC9-7D0D52CC6C8C}" destId="{D4FF5228-7442-493B-A46F-A97333EB7AF0}" srcOrd="0" destOrd="1" presId="urn:microsoft.com/office/officeart/2005/8/layout/process3"/>
    <dgm:cxn modelId="{509954B3-46C9-4855-AF51-6166AB5466A9}" type="presOf" srcId="{6E35D073-AABA-4D43-BBFB-FA83BBB66ADE}" destId="{757AFB89-9E96-4663-BCFC-3A0D838BADA5}" srcOrd="0" destOrd="1" presId="urn:microsoft.com/office/officeart/2005/8/layout/process3"/>
    <dgm:cxn modelId="{7B6B537C-2626-4C8C-A5CA-408313CE5A91}" srcId="{B12C63FF-FBAF-4F35-8F53-D0088956A356}" destId="{19E001A9-C770-429A-ADC9-7D0D52CC6C8C}" srcOrd="1" destOrd="0" parTransId="{3215E3EC-D3EE-404B-AE55-53D334719737}" sibTransId="{4B430F82-BBF4-4D10-B27C-EC819F0BA1C7}"/>
    <dgm:cxn modelId="{CFFE4B73-7E7E-4985-917A-FF31AC790929}" type="presOf" srcId="{BB907DC3-0CBF-4EC5-BA6F-D25241C86877}" destId="{F3CBB28D-A60A-4240-864D-2AF5377F267D}" srcOrd="1" destOrd="0" presId="urn:microsoft.com/office/officeart/2005/8/layout/process3"/>
    <dgm:cxn modelId="{38ABB1B4-E87A-42F5-B312-9991B421EBE8}" type="presOf" srcId="{FF8E5CF6-4F5F-4C37-B4DC-AA97292665AD}" destId="{CEC23B1B-4812-413C-8438-9890C6A7B48B}" srcOrd="1" destOrd="0" presId="urn:microsoft.com/office/officeart/2005/8/layout/process3"/>
    <dgm:cxn modelId="{D3047CAA-BBAB-458F-98B3-6A8125DAB947}" type="presOf" srcId="{55299C6A-BF3F-44A4-992A-D09E837C4B51}" destId="{C06C2497-19BC-4722-94C8-66E84422F803}" srcOrd="1" destOrd="0" presId="urn:microsoft.com/office/officeart/2005/8/layout/process3"/>
    <dgm:cxn modelId="{D1F089D4-FEA9-46A0-8E5C-D1B5F157DA37}" srcId="{723F5141-52E0-44DA-B607-F69A661C711C}" destId="{B2770767-4C03-42CD-8A3C-21BC410069C3}" srcOrd="1" destOrd="0" parTransId="{85C293C0-FD8B-4397-B99B-0C53BF28C963}" sibTransId="{FF8E5CF6-4F5F-4C37-B4DC-AA97292665AD}"/>
    <dgm:cxn modelId="{04C6B8AB-C491-4539-89B8-927007D87B33}" type="presOf" srcId="{FF8E5CF6-4F5F-4C37-B4DC-AA97292665AD}" destId="{1B39AE34-D224-4F2E-A914-EDCDA1784374}" srcOrd="0" destOrd="0" presId="urn:microsoft.com/office/officeart/2005/8/layout/process3"/>
    <dgm:cxn modelId="{C3FDDD66-058F-4183-813F-758A59F0EFBC}" srcId="{B12C63FF-FBAF-4F35-8F53-D0088956A356}" destId="{77F0446B-D4AF-4281-86E0-CAE376A4BB3C}" srcOrd="0" destOrd="0" parTransId="{02838B02-EAB5-4D03-8303-0A44ED8849BC}" sibTransId="{42F1F900-C541-4CA6-9F6D-F13064F8F1AE}"/>
    <dgm:cxn modelId="{12664CD9-1436-4C93-9560-3C7839611B31}" srcId="{BB907DC3-0CBF-4EC5-BA6F-D25241C86877}" destId="{054424E2-F18D-4D5F-9178-7DE7DED712C6}" srcOrd="0" destOrd="0" parTransId="{6141B3B8-847A-44BB-8A38-C654CD9A9F70}" sibTransId="{705783E9-3B7D-495C-A3C5-6C46B2088A55}"/>
    <dgm:cxn modelId="{7D3882BB-1168-458D-8D7E-7D9A664010F6}" type="presOf" srcId="{D0486F4B-0EF3-454C-83B2-4A3F51DE4A2B}" destId="{757AFB89-9E96-4663-BCFC-3A0D838BADA5}" srcOrd="0" destOrd="0" presId="urn:microsoft.com/office/officeart/2005/8/layout/process3"/>
    <dgm:cxn modelId="{D79D3243-9380-41D2-A918-549A89C0F096}" type="presOf" srcId="{BB907DC3-0CBF-4EC5-BA6F-D25241C86877}" destId="{14DCF037-0052-4FCE-B2AB-D16499C5B370}" srcOrd="0" destOrd="0" presId="urn:microsoft.com/office/officeart/2005/8/layout/process3"/>
    <dgm:cxn modelId="{0226F689-B7E9-4864-ACE1-31A160189D17}" type="presOf" srcId="{054424E2-F18D-4D5F-9178-7DE7DED712C6}" destId="{F5CE1A49-4A96-4BB0-B5E3-E3F0888521D0}" srcOrd="0" destOrd="0" presId="urn:microsoft.com/office/officeart/2005/8/layout/process3"/>
    <dgm:cxn modelId="{38CA176E-1A57-449F-A17B-943991AAD528}" type="presOf" srcId="{723F5141-52E0-44DA-B607-F69A661C711C}" destId="{22A83ADB-97BB-4E86-A91E-A54F79D1BA63}" srcOrd="0" destOrd="0" presId="urn:microsoft.com/office/officeart/2005/8/layout/process3"/>
    <dgm:cxn modelId="{56002867-E3F2-4127-8C11-FFA190D3B1E0}" srcId="{B2770767-4C03-42CD-8A3C-21BC410069C3}" destId="{D0486F4B-0EF3-454C-83B2-4A3F51DE4A2B}" srcOrd="0" destOrd="0" parTransId="{D2B9345C-965B-45D6-B96F-63995DA374EF}" sibTransId="{F67418A6-7C77-4C9E-97BE-62A669D777FB}"/>
    <dgm:cxn modelId="{7247CDAC-443D-4E85-8CCE-39C0438E7709}" srcId="{723F5141-52E0-44DA-B607-F69A661C711C}" destId="{BB907DC3-0CBF-4EC5-BA6F-D25241C86877}" srcOrd="2" destOrd="0" parTransId="{1E12B76B-A283-46F3-BA92-9B37E447DC5F}" sibTransId="{8557C839-14C2-4F6E-B2A0-C84E5BE7423D}"/>
    <dgm:cxn modelId="{17B05C5A-3446-4089-AD5A-977C3BA02181}" type="presOf" srcId="{B2770767-4C03-42CD-8A3C-21BC410069C3}" destId="{9BA629DC-69F3-43DA-8AF9-136DCE79EF82}" srcOrd="1" destOrd="0" presId="urn:microsoft.com/office/officeart/2005/8/layout/process3"/>
    <dgm:cxn modelId="{2288294F-6635-481C-9368-2B6B45B67B19}" type="presOf" srcId="{B12C63FF-FBAF-4F35-8F53-D0088956A356}" destId="{7EE4E39F-1CBD-44FF-9EB0-E36D6803FCAE}" srcOrd="0" destOrd="0" presId="urn:microsoft.com/office/officeart/2005/8/layout/process3"/>
    <dgm:cxn modelId="{51290AC9-0CBB-4619-B46A-CF864C3E83AA}" srcId="{723F5141-52E0-44DA-B607-F69A661C711C}" destId="{B12C63FF-FBAF-4F35-8F53-D0088956A356}" srcOrd="0" destOrd="0" parTransId="{52BCD9B5-372C-46BA-BA83-FAA514B3DFC9}" sibTransId="{55299C6A-BF3F-44A4-992A-D09E837C4B51}"/>
    <dgm:cxn modelId="{D793738F-2090-42FC-88A2-C85B8BE16DCE}" srcId="{B2770767-4C03-42CD-8A3C-21BC410069C3}" destId="{6E35D073-AABA-4D43-BBFB-FA83BBB66ADE}" srcOrd="1" destOrd="0" parTransId="{773A9186-B715-47B2-9CDD-7A4D4CAB3C9A}" sibTransId="{8F2DFCC5-95C7-4049-9D2A-EC8E649A9896}"/>
    <dgm:cxn modelId="{7CAA1960-58FA-4A32-86C4-9C44E97AA045}" type="presParOf" srcId="{22A83ADB-97BB-4E86-A91E-A54F79D1BA63}" destId="{8E4EE4CB-AC8C-4A43-8708-54C390941C6B}" srcOrd="0" destOrd="0" presId="urn:microsoft.com/office/officeart/2005/8/layout/process3"/>
    <dgm:cxn modelId="{C5F0B567-D60E-4247-8923-139C22293060}" type="presParOf" srcId="{8E4EE4CB-AC8C-4A43-8708-54C390941C6B}" destId="{7EE4E39F-1CBD-44FF-9EB0-E36D6803FCAE}" srcOrd="0" destOrd="0" presId="urn:microsoft.com/office/officeart/2005/8/layout/process3"/>
    <dgm:cxn modelId="{02B00C82-7B69-42A5-97F4-6EE0D074D9E8}" type="presParOf" srcId="{8E4EE4CB-AC8C-4A43-8708-54C390941C6B}" destId="{2757D351-B8D1-4E45-8B92-375007AD5671}" srcOrd="1" destOrd="0" presId="urn:microsoft.com/office/officeart/2005/8/layout/process3"/>
    <dgm:cxn modelId="{1FEA8E36-1364-419A-A6AB-9FBF3383D590}" type="presParOf" srcId="{8E4EE4CB-AC8C-4A43-8708-54C390941C6B}" destId="{D4FF5228-7442-493B-A46F-A97333EB7AF0}" srcOrd="2" destOrd="0" presId="urn:microsoft.com/office/officeart/2005/8/layout/process3"/>
    <dgm:cxn modelId="{306E1B84-9318-46D1-9AC8-724A27380A20}" type="presParOf" srcId="{22A83ADB-97BB-4E86-A91E-A54F79D1BA63}" destId="{B878C032-23DE-43F1-B6F6-53A171B38D2B}" srcOrd="1" destOrd="0" presId="urn:microsoft.com/office/officeart/2005/8/layout/process3"/>
    <dgm:cxn modelId="{5A65C66C-D962-4ADF-A742-ACE8C47A46DA}" type="presParOf" srcId="{B878C032-23DE-43F1-B6F6-53A171B38D2B}" destId="{C06C2497-19BC-4722-94C8-66E84422F803}" srcOrd="0" destOrd="0" presId="urn:microsoft.com/office/officeart/2005/8/layout/process3"/>
    <dgm:cxn modelId="{5A5E3D3C-65A2-4834-AD31-4E7C038BB65E}" type="presParOf" srcId="{22A83ADB-97BB-4E86-A91E-A54F79D1BA63}" destId="{8D814391-70FC-410E-BED2-34C639A444EF}" srcOrd="2" destOrd="0" presId="urn:microsoft.com/office/officeart/2005/8/layout/process3"/>
    <dgm:cxn modelId="{8528B6ED-9DF9-4A70-A285-86B85462A91D}" type="presParOf" srcId="{8D814391-70FC-410E-BED2-34C639A444EF}" destId="{3159C133-8E3E-4F06-ADC7-5067734D52ED}" srcOrd="0" destOrd="0" presId="urn:microsoft.com/office/officeart/2005/8/layout/process3"/>
    <dgm:cxn modelId="{FF05BACC-C403-4FC8-AD54-738C08C48B83}" type="presParOf" srcId="{8D814391-70FC-410E-BED2-34C639A444EF}" destId="{9BA629DC-69F3-43DA-8AF9-136DCE79EF82}" srcOrd="1" destOrd="0" presId="urn:microsoft.com/office/officeart/2005/8/layout/process3"/>
    <dgm:cxn modelId="{9BEFBD6F-9B1C-45CC-B9A9-F9E3F694B586}" type="presParOf" srcId="{8D814391-70FC-410E-BED2-34C639A444EF}" destId="{757AFB89-9E96-4663-BCFC-3A0D838BADA5}" srcOrd="2" destOrd="0" presId="urn:microsoft.com/office/officeart/2005/8/layout/process3"/>
    <dgm:cxn modelId="{E0D709BB-D17C-4E90-A24A-FD87FA2F3C29}" type="presParOf" srcId="{22A83ADB-97BB-4E86-A91E-A54F79D1BA63}" destId="{1B39AE34-D224-4F2E-A914-EDCDA1784374}" srcOrd="3" destOrd="0" presId="urn:microsoft.com/office/officeart/2005/8/layout/process3"/>
    <dgm:cxn modelId="{F7C7ED72-87EB-42DD-94F9-D60F4A5C53CC}" type="presParOf" srcId="{1B39AE34-D224-4F2E-A914-EDCDA1784374}" destId="{CEC23B1B-4812-413C-8438-9890C6A7B48B}" srcOrd="0" destOrd="0" presId="urn:microsoft.com/office/officeart/2005/8/layout/process3"/>
    <dgm:cxn modelId="{728EF918-6247-4233-9D75-CB0E9D6A1DDB}" type="presParOf" srcId="{22A83ADB-97BB-4E86-A91E-A54F79D1BA63}" destId="{7BF54C78-D045-4069-9C48-939ADD012B85}" srcOrd="4" destOrd="0" presId="urn:microsoft.com/office/officeart/2005/8/layout/process3"/>
    <dgm:cxn modelId="{53ECE1C7-02CB-4C94-8FF0-CF59DCE80C45}" type="presParOf" srcId="{7BF54C78-D045-4069-9C48-939ADD012B85}" destId="{14DCF037-0052-4FCE-B2AB-D16499C5B370}" srcOrd="0" destOrd="0" presId="urn:microsoft.com/office/officeart/2005/8/layout/process3"/>
    <dgm:cxn modelId="{860CB476-C75F-44CB-B4EE-6EF262E90382}" type="presParOf" srcId="{7BF54C78-D045-4069-9C48-939ADD012B85}" destId="{F3CBB28D-A60A-4240-864D-2AF5377F267D}" srcOrd="1" destOrd="0" presId="urn:microsoft.com/office/officeart/2005/8/layout/process3"/>
    <dgm:cxn modelId="{3C4F7DD5-9E6B-4423-B130-CB9999EDC80C}" type="presParOf" srcId="{7BF54C78-D045-4069-9C48-939ADD012B85}" destId="{F5CE1A49-4A96-4BB0-B5E3-E3F0888521D0}" srcOrd="2" destOrd="0" presId="urn:microsoft.com/office/officeart/2005/8/layout/process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012430" cy="5049520"/>
        <a:chOff x="0" y="0"/>
        <a:chExt cx="8012430" cy="5049520"/>
      </a:xfrm>
    </dsp:grpSpPr>
    <dsp:sp modelId="{5DAEC137-0956-459C-B0D2-A8D4E37DB5AF}">
      <dsp:nvSpPr>
        <dsp:cNvPr id="4" name="Redondear rectángulo de esquina del mismo lado 3"/>
        <dsp:cNvSpPr/>
      </dsp:nvSpPr>
      <dsp:spPr bwMode="white">
        <a:xfrm rot="5400000">
          <a:off x="4497670" y="-2317687"/>
          <a:ext cx="1094571" cy="593495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ES" sz="1800" dirty="0" smtClean="0">
              <a:solidFill>
                <a:schemeClr val="dk1"/>
              </a:solidFill>
            </a:rPr>
            <a:t>Introducción</a:t>
          </a:r>
          <a:endParaRPr lang="es-CO" altLang="es-ES" sz="1800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ES" sz="1800" dirty="0" smtClean="0">
              <a:solidFill>
                <a:schemeClr val="dk1"/>
              </a:solidFill>
            </a:rPr>
            <a:t>Abreviaturas</a:t>
          </a:r>
          <a:endParaRPr lang="es-CO" altLang="es-ES" sz="1800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ES" sz="1800" dirty="0" smtClean="0">
              <a:solidFill>
                <a:schemeClr val="dk1"/>
              </a:solidFill>
            </a:rPr>
            <a:t>Glosario</a:t>
          </a:r>
          <a:endParaRPr lang="es-CO" altLang="es-ES" sz="1800" dirty="0" smtClean="0">
            <a:solidFill>
              <a:schemeClr val="dk1"/>
            </a:solidFill>
          </a:endParaRPr>
        </a:p>
      </dsp:txBody>
      <dsp:txXfrm rot="5400000">
        <a:off x="4497670" y="-2317687"/>
        <a:ext cx="1094571" cy="5934950"/>
      </dsp:txXfrm>
    </dsp:sp>
    <dsp:sp modelId="{92F637A4-EF8D-46E0-926E-0970A7AB1DFD}">
      <dsp:nvSpPr>
        <dsp:cNvPr id="3" name="Rectángulo redondeado 2"/>
        <dsp:cNvSpPr/>
      </dsp:nvSpPr>
      <dsp:spPr bwMode="white">
        <a:xfrm>
          <a:off x="0" y="47155"/>
          <a:ext cx="2077480" cy="129957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 smtClean="0"/>
            <a:t> </a:t>
          </a:r>
          <a:r>
            <a:rPr lang="es-CO" altLang="es-ES" sz="1800" dirty="0" smtClean="0"/>
            <a:t>Generales</a:t>
          </a:r>
          <a:endParaRPr lang="es-CO" altLang="es-ES" sz="1800" dirty="0" smtClean="0"/>
        </a:p>
      </dsp:txBody>
      <dsp:txXfrm>
        <a:off x="0" y="47155"/>
        <a:ext cx="2077480" cy="1299575"/>
      </dsp:txXfrm>
    </dsp:sp>
    <dsp:sp modelId="{E51553FC-8053-4968-831F-53B39EDFCF7E}">
      <dsp:nvSpPr>
        <dsp:cNvPr id="6" name="Redondear rectángulo de esquina del mismo lado 5"/>
        <dsp:cNvSpPr/>
      </dsp:nvSpPr>
      <dsp:spPr bwMode="white">
        <a:xfrm rot="5400000">
          <a:off x="4461542" y="-1099065"/>
          <a:ext cx="1115866" cy="5934950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ES" sz="1800" dirty="0" smtClean="0">
              <a:solidFill>
                <a:schemeClr val="dk1"/>
              </a:solidFill>
            </a:rPr>
            <a:t>Pre-requisitos del llenado simulado. Proceso aséptico, Calificación, Evaluación y gestión de riesgos	</a:t>
          </a:r>
          <a:endParaRPr lang="es-CO" altLang="es-ES" sz="1800" dirty="0" smtClean="0">
            <a:solidFill>
              <a:schemeClr val="dk1"/>
            </a:solidFill>
          </a:endParaRPr>
        </a:p>
      </dsp:txBody>
      <dsp:txXfrm rot="5400000">
        <a:off x="4461542" y="-1099065"/>
        <a:ext cx="1115866" cy="5934950"/>
      </dsp:txXfrm>
    </dsp:sp>
    <dsp:sp modelId="{DCA52DBF-FFF1-4B37-8578-2BB4DD70105F}">
      <dsp:nvSpPr>
        <dsp:cNvPr id="5" name="Rectángulo redondeado 4"/>
        <dsp:cNvSpPr/>
      </dsp:nvSpPr>
      <dsp:spPr bwMode="white">
        <a:xfrm>
          <a:off x="0" y="1309991"/>
          <a:ext cx="2077480" cy="114537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1800" dirty="0" smtClean="0"/>
            <a:t>Tema </a:t>
          </a:r>
          <a:r>
            <a:rPr lang="es-CO" altLang="es-ES" sz="1800" dirty="0" smtClean="0"/>
            <a:t>1</a:t>
          </a:r>
          <a:r>
            <a:rPr lang="es-ES" sz="1800" dirty="0" smtClean="0"/>
            <a:t>. </a:t>
          </a:r>
          <a:endParaRPr lang="es-ES" sz="1800" dirty="0"/>
        </a:p>
      </dsp:txBody>
      <dsp:txXfrm>
        <a:off x="0" y="1309991"/>
        <a:ext cx="2077480" cy="1145379"/>
      </dsp:txXfrm>
    </dsp:sp>
    <dsp:sp modelId="{1FABF3F5-B1B7-404F-8ED5-3F0EC552176A}">
      <dsp:nvSpPr>
        <dsp:cNvPr id="8" name="Redondear rectángulo de esquina del mismo lado 7"/>
        <dsp:cNvSpPr/>
      </dsp:nvSpPr>
      <dsp:spPr bwMode="white">
        <a:xfrm rot="5400000">
          <a:off x="4477855" y="-13471"/>
          <a:ext cx="940965" cy="5934950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dirty="0" smtClean="0">
              <a:solidFill>
                <a:schemeClr val="dk1"/>
              </a:solidFill>
            </a:rPr>
            <a:t>Validación </a:t>
          </a:r>
          <a:r>
            <a:rPr lang="es-CO" altLang="es-ES" sz="1800" dirty="0" smtClean="0">
              <a:solidFill>
                <a:schemeClr val="dk1"/>
              </a:solidFill>
            </a:rPr>
            <a:t>: </a:t>
          </a:r>
          <a:r>
            <a:rPr lang="es-MX" altLang="en-US" sz="1800">
              <a:solidFill>
                <a:schemeClr val="dk1"/>
              </a:solidFill>
              <a:sym typeface="+mn-ea"/>
            </a:rPr>
            <a:t>Enfoque del peor caso</a:t>
          </a:r>
          <a:r>
            <a:rPr lang="es-CO" altLang="es-MX" sz="1800">
              <a:solidFill>
                <a:schemeClr val="dk1"/>
              </a:solidFill>
              <a:sym typeface="+mn-ea"/>
            </a:rPr>
            <a:t>, </a:t>
          </a:r>
          <a:r>
            <a:rPr lang="es-MX" altLang="en-US" sz="1800">
              <a:solidFill>
                <a:schemeClr val="dk1"/>
              </a:solidFill>
              <a:sym typeface="+mn-ea"/>
            </a:rPr>
            <a:t>Formación del personal</a:t>
          </a:r>
          <a:r>
            <a:rPr lang="es-CO" altLang="es-MX" sz="1800">
              <a:solidFill>
                <a:schemeClr val="dk1"/>
              </a:solidFill>
              <a:sym typeface="+mn-ea"/>
            </a:rPr>
            <a:t>, </a:t>
          </a:r>
          <a:r>
            <a:rPr lang="es-MX" altLang="en-US" sz="1800">
              <a:solidFill>
                <a:schemeClr val="dk1"/>
              </a:solidFill>
              <a:sym typeface="+mn-ea"/>
            </a:rPr>
            <a:t>Protocolo de validación del proceso aséptico</a:t>
          </a:r>
          <a:r>
            <a:rPr lang="es-CO" altLang="es-MX" sz="1800">
              <a:solidFill>
                <a:schemeClr val="dk1"/>
              </a:solidFill>
              <a:sym typeface="+mn-ea"/>
            </a:rPr>
            <a:t>, , </a:t>
          </a:r>
          <a:r>
            <a:rPr lang="es-MX" altLang="en-US" sz="1800">
              <a:solidFill>
                <a:schemeClr val="dk1"/>
              </a:solidFill>
              <a:sym typeface="+mn-ea"/>
            </a:rPr>
            <a:t>Informe final</a:t>
          </a:r>
          <a:r>
            <a:rPr lang="es-CO" altLang="es-MX" sz="1800">
              <a:solidFill>
                <a:schemeClr val="dk1"/>
              </a:solidFill>
              <a:sym typeface="+mn-ea"/>
            </a:rPr>
            <a:t>,</a:t>
          </a:r>
          <a:endParaRPr lang="es-CO" altLang="es-ES" sz="1800" dirty="0" smtClean="0">
            <a:solidFill>
              <a:schemeClr val="dk1"/>
            </a:solidFill>
          </a:endParaRPr>
        </a:p>
      </dsp:txBody>
      <dsp:txXfrm rot="5400000">
        <a:off x="4477855" y="-13471"/>
        <a:ext cx="940965" cy="5934950"/>
      </dsp:txXfrm>
    </dsp:sp>
    <dsp:sp modelId="{67DD8079-007B-4916-9501-59A49EB2D880}">
      <dsp:nvSpPr>
        <dsp:cNvPr id="7" name="Rectángulo redondeado 6"/>
        <dsp:cNvSpPr/>
      </dsp:nvSpPr>
      <dsp:spPr bwMode="white">
        <a:xfrm>
          <a:off x="0" y="2494213"/>
          <a:ext cx="2077480" cy="104732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1800" dirty="0" smtClean="0"/>
            <a:t>Tema </a:t>
          </a:r>
          <a:r>
            <a:rPr lang="es-CO" altLang="es-ES" sz="1800" dirty="0" smtClean="0"/>
            <a:t>2 </a:t>
          </a:r>
          <a:endParaRPr lang="es-CO" altLang="es-ES" sz="1800" dirty="0" smtClean="0"/>
        </a:p>
      </dsp:txBody>
      <dsp:txXfrm>
        <a:off x="0" y="2494213"/>
        <a:ext cx="2077480" cy="1047323"/>
      </dsp:txXfrm>
    </dsp:sp>
    <dsp:sp modelId="{D0A7C5FC-A327-4A00-9CCC-B078442A86ED}">
      <dsp:nvSpPr>
        <dsp:cNvPr id="10" name="Redondear rectángulo de esquina del mismo lado 9"/>
        <dsp:cNvSpPr/>
      </dsp:nvSpPr>
      <dsp:spPr bwMode="white">
        <a:xfrm rot="5400000">
          <a:off x="4518076" y="1490306"/>
          <a:ext cx="1241613" cy="5747095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800">
              <a:solidFill>
                <a:schemeClr val="dk1"/>
              </a:solidFill>
              <a:sym typeface="+mn-ea"/>
            </a:rPr>
            <a:t>Prueba de promoción del crecimiento de organismos aerobios, anaerobios y hongos</a:t>
          </a:r>
          <a:r>
            <a:rPr lang="es-CO" altLang="es-MX" sz="1800">
              <a:solidFill>
                <a:schemeClr val="dk1"/>
              </a:solidFill>
            </a:rPr>
            <a:t>. </a:t>
          </a:r>
          <a:r>
            <a:rPr lang="es-MX" altLang="en-US" sz="1800">
              <a:solidFill>
                <a:schemeClr val="dk1"/>
              </a:solidFill>
              <a:sym typeface="+mn-ea"/>
            </a:rPr>
            <a:t>Preparación de medios de cultivo.</a:t>
          </a:r>
          <a:r>
            <a:rPr lang="es-CO" altLang="es-MX" sz="1800">
              <a:solidFill>
                <a:schemeClr val="dk1"/>
              </a:solidFill>
              <a:sym typeface="+mn-ea"/>
            </a:rPr>
            <a:t>, </a:t>
          </a:r>
          <a:r>
            <a:rPr lang="es-MX" altLang="en-US" sz="1800">
              <a:solidFill>
                <a:schemeClr val="dk1"/>
              </a:solidFill>
              <a:sym typeface="+mn-ea"/>
            </a:rPr>
            <a:t>Gas inerte</a:t>
          </a:r>
          <a:r>
            <a:rPr lang="es-CO" altLang="es-MX" sz="1800">
              <a:solidFill>
                <a:schemeClr val="dk1"/>
              </a:solidFill>
              <a:sym typeface="+mn-ea"/>
            </a:rPr>
            <a:t>,</a:t>
          </a:r>
          <a:r>
            <a:rPr lang="es-MX" altLang="en-US" sz="1800">
              <a:solidFill>
                <a:schemeClr val="dk1"/>
              </a:solidFill>
              <a:sym typeface="+mn-ea"/>
            </a:rPr>
            <a:t>Procedimientos de ensayo para la validación del llenado de medios en diferentes formas farmacéuticas</a:t>
          </a:r>
          <a:endParaRPr lang="es-ES" sz="1800" dirty="0" smtClean="0">
            <a:solidFill>
              <a:schemeClr val="dk1"/>
            </a:solidFill>
          </a:endParaRPr>
        </a:p>
      </dsp:txBody>
      <dsp:txXfrm rot="5400000">
        <a:off x="4518076" y="1490306"/>
        <a:ext cx="1241613" cy="5747095"/>
      </dsp:txXfrm>
    </dsp:sp>
    <dsp:sp modelId="{E1A9E0F5-1D0B-4DBF-83C0-EEAB9D87431D}">
      <dsp:nvSpPr>
        <dsp:cNvPr id="9" name="Rectángulo redondeado 8"/>
        <dsp:cNvSpPr/>
      </dsp:nvSpPr>
      <dsp:spPr bwMode="white">
        <a:xfrm>
          <a:off x="0" y="3698598"/>
          <a:ext cx="2265335" cy="121799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1800" dirty="0" smtClean="0"/>
            <a:t>Tema</a:t>
          </a:r>
          <a:r>
            <a:rPr lang="es-ES" sz="1800" dirty="0" smtClean="0"/>
            <a:t> </a:t>
          </a:r>
          <a:r>
            <a:rPr lang="es-CO" altLang="es-ES" sz="1800" dirty="0" smtClean="0"/>
            <a:t>3</a:t>
          </a:r>
          <a:endParaRPr lang="es-CO" altLang="es-ES" sz="1800" dirty="0" smtClean="0"/>
        </a:p>
      </dsp:txBody>
      <dsp:txXfrm>
        <a:off x="0" y="3698598"/>
        <a:ext cx="2265335" cy="1217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012430" cy="5397500"/>
        <a:chOff x="0" y="0"/>
        <a:chExt cx="8012430" cy="5397500"/>
      </a:xfrm>
    </dsp:grpSpPr>
    <dsp:sp modelId="{5DAEC137-0956-459C-B0D2-A8D4E37DB5AF}">
      <dsp:nvSpPr>
        <dsp:cNvPr id="4" name="Redondear rectángulo de esquina del mismo lado 3"/>
        <dsp:cNvSpPr/>
      </dsp:nvSpPr>
      <dsp:spPr bwMode="white">
        <a:xfrm rot="5400000">
          <a:off x="4549015" y="-2464654"/>
          <a:ext cx="991880" cy="593495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Soluciones</a:t>
          </a:r>
          <a:r>
            <a:rPr lang="es-CO" altLang="es-MX" sz="1600">
              <a:solidFill>
                <a:schemeClr val="dk1"/>
              </a:solidFill>
              <a:sym typeface="+mn-ea"/>
            </a:rPr>
            <a:t>, </a:t>
          </a:r>
          <a:r>
            <a:rPr lang="es-MX" altLang="en-US" sz="1600">
              <a:solidFill>
                <a:schemeClr val="dk1"/>
              </a:solidFill>
              <a:sym typeface="+mn-ea"/>
            </a:rPr>
            <a:t>Productos en suspensión</a:t>
          </a:r>
          <a:r>
            <a:rPr lang="es-CO" altLang="es-MX" sz="1600">
              <a:solidFill>
                <a:schemeClr val="dk1"/>
              </a:solidFill>
              <a:sym typeface="+mn-ea"/>
            </a:rPr>
            <a:t>, </a:t>
          </a:r>
          <a:r>
            <a:rPr lang="es-MX" altLang="en-US" sz="1600">
              <a:solidFill>
                <a:schemeClr val="dk1"/>
              </a:solidFill>
              <a:sym typeface="+mn-ea"/>
            </a:rPr>
            <a:t>Productos en polvo</a:t>
          </a:r>
          <a:r>
            <a:rPr lang="es-CO" altLang="es-MX" sz="1600">
              <a:solidFill>
                <a:schemeClr val="dk1"/>
              </a:solidFill>
              <a:sym typeface="+mn-ea"/>
            </a:rPr>
            <a:t>, </a:t>
          </a:r>
          <a:r>
            <a:rPr lang="es-MX" altLang="en-US" sz="1600">
              <a:solidFill>
                <a:schemeClr val="dk1"/>
              </a:solidFill>
              <a:sym typeface="+mn-ea"/>
            </a:rPr>
            <a:t>Productos semisólidos (por ejemplo: ungüentos, cremas, geles estériles)</a:t>
          </a:r>
          <a:r>
            <a:rPr lang="es-CO" altLang="es-MX" sz="1600">
              <a:solidFill>
                <a:schemeClr val="dk1"/>
              </a:solidFill>
              <a:sym typeface="+mn-ea"/>
            </a:rPr>
            <a:t>, </a:t>
          </a:r>
          <a:r>
            <a:rPr lang="es-MX" altLang="en-US" sz="1600">
              <a:solidFill>
                <a:schemeClr val="dk1"/>
              </a:solidFill>
              <a:sym typeface="+mn-ea"/>
            </a:rPr>
            <a:t>Productos liofilizados</a:t>
          </a:r>
          <a:r>
            <a:rPr lang="es-CO" altLang="es-MX" sz="1600">
              <a:solidFill>
                <a:schemeClr val="dk1"/>
              </a:solidFill>
              <a:sym typeface="+mn-ea"/>
            </a:rPr>
            <a:t>, </a:t>
          </a:r>
          <a:r>
            <a:rPr lang="es-MX" altLang="en-US" sz="1600">
              <a:solidFill>
                <a:schemeClr val="dk1"/>
              </a:solidFill>
              <a:sym typeface="+mn-ea"/>
            </a:rPr>
            <a:t>Productos en envases formados por soplado /Blow Fill Seal</a:t>
          </a:r>
          <a:r>
            <a:rPr lang="es-CO" altLang="es-MX" sz="1600">
              <a:solidFill>
                <a:schemeClr val="dk1"/>
              </a:solidFill>
              <a:sym typeface="+mn-ea"/>
            </a:rPr>
            <a:t>.</a:t>
          </a:r>
          <a:endParaRPr lang="es-CO" altLang="es-ES" sz="1600" dirty="0" smtClean="0">
            <a:solidFill>
              <a:schemeClr val="dk1"/>
            </a:solidFill>
          </a:endParaRPr>
        </a:p>
      </dsp:txBody>
      <dsp:txXfrm rot="5400000">
        <a:off x="4549015" y="-2464654"/>
        <a:ext cx="991880" cy="5934950"/>
      </dsp:txXfrm>
    </dsp:sp>
    <dsp:sp modelId="{92F637A4-EF8D-46E0-926E-0970A7AB1DFD}">
      <dsp:nvSpPr>
        <dsp:cNvPr id="3" name="Rectángulo redondeado 2"/>
        <dsp:cNvSpPr/>
      </dsp:nvSpPr>
      <dsp:spPr bwMode="white">
        <a:xfrm>
          <a:off x="0" y="0"/>
          <a:ext cx="2077480" cy="99741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ym typeface="+mn-ea"/>
            </a:rPr>
            <a:t> </a:t>
          </a:r>
          <a:r>
            <a:rPr lang="es-MX" altLang="en-US" sz="1800">
              <a:sym typeface="+mn-ea"/>
            </a:rPr>
            <a:t>Procedimientos de ensayo para la validación del llenado de medios en diferentes formas farmacéuticas</a:t>
          </a:r>
          <a:r>
            <a:rPr lang="es-ES" sz="1800" dirty="0" smtClean="0">
              <a:sym typeface="+mn-ea"/>
            </a:rPr>
            <a:t> </a:t>
          </a:r>
          <a:endParaRPr lang="es-ES" sz="1800" dirty="0" smtClean="0"/>
        </a:p>
      </dsp:txBody>
      <dsp:txXfrm>
        <a:off x="0" y="0"/>
        <a:ext cx="2077480" cy="997416"/>
      </dsp:txXfrm>
    </dsp:sp>
    <dsp:sp modelId="{E51553FC-8053-4968-831F-53B39EDFCF7E}">
      <dsp:nvSpPr>
        <dsp:cNvPr id="6" name="Redondear rectángulo de esquina del mismo lado 5"/>
        <dsp:cNvSpPr/>
      </dsp:nvSpPr>
      <dsp:spPr bwMode="white">
        <a:xfrm rot="5400000">
          <a:off x="4562804" y="-1354173"/>
          <a:ext cx="913457" cy="5934950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Desempeño de la prueba</a:t>
          </a:r>
          <a:endParaRPr lang="es-CO" altLang="es-MX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Selección del medio de crecimiento (cultivo</a:t>
          </a:r>
          <a:endParaRPr lang="es-MX" altLang="en-US" sz="1600">
            <a:solidFill>
              <a:schemeClr val="dk1"/>
            </a:solidFill>
            <a:sym typeface="+mn-ea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)Volumen de llenado</a:t>
          </a:r>
          <a:endParaRPr lang="es-MX" altLang="en-US" sz="1600" dirty="0" smtClean="0">
            <a:solidFill>
              <a:schemeClr val="dk1"/>
            </a:solidFill>
            <a:sym typeface="+mn-ea"/>
          </a:endParaRPr>
        </a:p>
      </dsp:txBody>
      <dsp:txXfrm rot="5400000">
        <a:off x="4562804" y="-1354173"/>
        <a:ext cx="913457" cy="5934950"/>
      </dsp:txXfrm>
    </dsp:sp>
    <dsp:sp modelId="{DCA52DBF-FFF1-4B37-8578-2BB4DD70105F}">
      <dsp:nvSpPr>
        <dsp:cNvPr id="5" name="Rectángulo redondeado 4"/>
        <dsp:cNvSpPr/>
      </dsp:nvSpPr>
      <dsp:spPr bwMode="white">
        <a:xfrm>
          <a:off x="36177" y="1006229"/>
          <a:ext cx="2077480" cy="110234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 smtClean="0"/>
            <a:t> </a:t>
          </a:r>
          <a:r>
            <a:rPr lang="es-CO" altLang="es-ES" sz="1800" dirty="0" smtClean="0"/>
            <a:t>Tema</a:t>
          </a:r>
          <a:r>
            <a:rPr lang="es-CO" altLang="es-ES" sz="1800" dirty="0" smtClean="0"/>
            <a:t> </a:t>
          </a:r>
          <a:r>
            <a:rPr lang="es-CO" sz="1800" dirty="0" smtClean="0"/>
            <a:t>4</a:t>
          </a:r>
          <a:r>
            <a:rPr lang="es-ES" sz="1800" dirty="0" smtClean="0"/>
            <a:t> </a:t>
          </a:r>
          <a:endParaRPr lang="es-ES" sz="1800" dirty="0"/>
        </a:p>
      </dsp:txBody>
      <dsp:txXfrm>
        <a:off x="36177" y="1006229"/>
        <a:ext cx="2077480" cy="1102343"/>
      </dsp:txXfrm>
    </dsp:sp>
    <dsp:sp modelId="{1FABF3F5-B1B7-404F-8ED5-3F0EC552176A}">
      <dsp:nvSpPr>
        <dsp:cNvPr id="8" name="Redondear rectángulo de esquina del mismo lado 7"/>
        <dsp:cNvSpPr/>
      </dsp:nvSpPr>
      <dsp:spPr bwMode="white">
        <a:xfrm rot="5400000">
          <a:off x="4419240" y="-96709"/>
          <a:ext cx="1200585" cy="5934950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Preparación y ejecución de la prueba</a:t>
          </a:r>
          <a:endParaRPr lang="es-MX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MX" sz="1600">
              <a:solidFill>
                <a:schemeClr val="dk1"/>
              </a:solidFill>
              <a:sym typeface="+mn-ea"/>
            </a:rPr>
            <a:t>Con</a:t>
          </a:r>
          <a:r>
            <a:rPr lang="es-MX" altLang="en-US" sz="1600">
              <a:solidFill>
                <a:schemeClr val="dk1"/>
              </a:solidFill>
              <a:sym typeface="+mn-ea"/>
            </a:rPr>
            <a:t>diciones de incubación.</a:t>
          </a:r>
          <a:endParaRPr lang="es-MX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Inspección y lectura del ensayo</a:t>
          </a:r>
          <a:endParaRPr lang="es-MX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600">
              <a:solidFill>
                <a:schemeClr val="dk1"/>
              </a:solidFill>
              <a:sym typeface="+mn-ea"/>
            </a:rPr>
            <a:t>Frecuencia de ensayo</a:t>
          </a:r>
          <a:endParaRPr lang="es-MX" altLang="en-US" sz="1600" dirty="0" smtClean="0">
            <a:solidFill>
              <a:schemeClr val="dk1"/>
            </a:solidFill>
            <a:sym typeface="+mn-ea"/>
          </a:endParaRPr>
        </a:p>
      </dsp:txBody>
      <dsp:txXfrm rot="5400000">
        <a:off x="4419240" y="-96709"/>
        <a:ext cx="1200585" cy="5934950"/>
      </dsp:txXfrm>
    </dsp:sp>
    <dsp:sp modelId="{67DD8079-007B-4916-9501-59A49EB2D880}">
      <dsp:nvSpPr>
        <dsp:cNvPr id="7" name="Rectángulo redondeado 6"/>
        <dsp:cNvSpPr/>
      </dsp:nvSpPr>
      <dsp:spPr bwMode="white">
        <a:xfrm>
          <a:off x="36177" y="2270753"/>
          <a:ext cx="2077480" cy="111763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sz="1800" dirty="0" smtClean="0"/>
            <a:t>Tema</a:t>
          </a:r>
          <a:r>
            <a:rPr lang="es-ES" sz="1800" dirty="0" smtClean="0"/>
            <a:t> </a:t>
          </a:r>
          <a:r>
            <a:rPr lang="es-CO" altLang="es-ES" sz="1800" dirty="0" smtClean="0"/>
            <a:t>5</a:t>
          </a:r>
          <a:endParaRPr lang="es-CO" altLang="es-ES" sz="1800" dirty="0" smtClean="0"/>
        </a:p>
      </dsp:txBody>
      <dsp:txXfrm>
        <a:off x="36177" y="2270753"/>
        <a:ext cx="2077480" cy="1117631"/>
      </dsp:txXfrm>
    </dsp:sp>
    <dsp:sp modelId="{D0A7C5FC-A327-4A00-9CCC-B078442A86ED}">
      <dsp:nvSpPr>
        <dsp:cNvPr id="10" name="Redondear rectángulo de esquina del mismo lado 9"/>
        <dsp:cNvSpPr/>
      </dsp:nvSpPr>
      <dsp:spPr bwMode="white">
        <a:xfrm rot="5400000">
          <a:off x="4210688" y="1585099"/>
          <a:ext cx="1755239" cy="5848244"/>
        </a:xfrm>
        <a:prstGeom prst="round2SameRect">
          <a:avLst/>
        </a:prstGeom>
      </dsp:spPr>
      <dsp:style>
        <a:lnRef idx="2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4769" tIns="32384" rIns="64769" bIns="32384" anchor="ctr"/>
        <a:lstStyle>
          <a:lvl1pPr algn="l">
            <a:defRPr sz="17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>
              <a:solidFill>
                <a:schemeClr val="dk1"/>
              </a:solidFill>
              <a:sym typeface="+mn-ea"/>
            </a:rPr>
            <a:t>I</a:t>
          </a:r>
          <a:r>
            <a:rPr lang="es-MX" altLang="en-US">
              <a:solidFill>
                <a:schemeClr val="dk1"/>
              </a:solidFill>
              <a:sym typeface="+mn-ea"/>
            </a:rPr>
            <a:t>nterpretación de los datos</a:t>
          </a:r>
          <a:endParaRPr lang="es-MX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>
              <a:solidFill>
                <a:schemeClr val="dk1"/>
              </a:solidFill>
              <a:sym typeface="+mn-ea"/>
            </a:rPr>
            <a:t>S</a:t>
          </a:r>
          <a:r>
            <a:rPr lang="es-MX" altLang="en-US">
              <a:solidFill>
                <a:schemeClr val="dk1"/>
              </a:solidFill>
              <a:sym typeface="+mn-ea"/>
            </a:rPr>
            <a:t>eguimiento del personal y del medio ambiente.	</a:t>
          </a:r>
          <a:endParaRPr lang="es-MX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>
              <a:solidFill>
                <a:schemeClr val="dk1"/>
              </a:solidFill>
              <a:sym typeface="+mn-ea"/>
            </a:rPr>
            <a:t>F</a:t>
          </a:r>
          <a:r>
            <a:rPr lang="es-MX" altLang="en-US">
              <a:solidFill>
                <a:schemeClr val="dk1"/>
              </a:solidFill>
              <a:sym typeface="+mn-ea"/>
            </a:rPr>
            <a:t>actores importantes en la validación de la fabricación aséptica</a:t>
          </a:r>
          <a:endParaRPr lang="es-MX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>
              <a:solidFill>
                <a:schemeClr val="dk1"/>
              </a:solidFill>
              <a:sym typeface="+mn-ea"/>
            </a:rPr>
            <a:t>M</a:t>
          </a:r>
          <a:r>
            <a:rPr lang="es-MX" altLang="en-US">
              <a:solidFill>
                <a:schemeClr val="dk1"/>
              </a:solidFill>
              <a:sym typeface="+mn-ea"/>
            </a:rPr>
            <a:t>antenimiento y pruebas de equipos</a:t>
          </a:r>
          <a:endParaRPr lang="es-MX" altLang="en-US">
            <a:solidFill>
              <a:schemeClr val="dk1"/>
            </a:solidFill>
          </a:endParaRPr>
        </a:p>
      </dsp:txBody>
      <dsp:txXfrm rot="5400000">
        <a:off x="4210688" y="1585099"/>
        <a:ext cx="1755239" cy="5848244"/>
      </dsp:txXfrm>
    </dsp:sp>
    <dsp:sp modelId="{E1A9E0F5-1D0B-4DBF-83C0-EEAB9D87431D}">
      <dsp:nvSpPr>
        <dsp:cNvPr id="9" name="Rectángulo redondeado 8"/>
        <dsp:cNvSpPr/>
      </dsp:nvSpPr>
      <dsp:spPr bwMode="white">
        <a:xfrm>
          <a:off x="36091" y="3531228"/>
          <a:ext cx="2164186" cy="1763348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34290" rIns="68580" bIns="342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>
              <a:sym typeface="+mn-ea"/>
            </a:rPr>
            <a:t>T</a:t>
          </a:r>
          <a:r>
            <a:rPr lang="es-CO" altLang="es-ES" sz="1800" dirty="0" smtClean="0">
              <a:sym typeface="+mn-ea"/>
            </a:rPr>
            <a:t>ema </a:t>
          </a:r>
          <a:r>
            <a:rPr lang="es-CO" sz="1800">
              <a:sym typeface="+mn-ea"/>
            </a:rPr>
            <a:t>6</a:t>
          </a:r>
          <a:endParaRPr lang="es-CO" sz="1800" dirty="0" smtClean="0"/>
        </a:p>
      </dsp:txBody>
      <dsp:txXfrm>
        <a:off x="36091" y="3531228"/>
        <a:ext cx="2164186" cy="1763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354060" cy="5418455"/>
        <a:chOff x="0" y="0"/>
        <a:chExt cx="8354060" cy="5418455"/>
      </a:xfrm>
    </dsp:grpSpPr>
    <dsp:sp modelId="{DD9406C3-FC80-4468-A55B-122D744D43F0}">
      <dsp:nvSpPr>
        <dsp:cNvPr id="4" name="Redondear rectángulo de esquina del mismo lado 3"/>
        <dsp:cNvSpPr/>
      </dsp:nvSpPr>
      <dsp:spPr bwMode="white">
        <a:xfrm rot="5400000">
          <a:off x="5354860" y="-2162841"/>
          <a:ext cx="651801" cy="5346598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ES" sz="1600" dirty="0" smtClean="0">
              <a:solidFill>
                <a:schemeClr val="dk1"/>
              </a:solidFill>
              <a:sym typeface="+mn-ea"/>
            </a:rPr>
            <a:t>Registro de las pruebas y otras actividades</a:t>
          </a:r>
          <a:endParaRPr lang="zh-CN" altLang="en-US" sz="1600">
            <a:solidFill>
              <a:schemeClr val="dk1"/>
            </a:solidFill>
          </a:endParaRPr>
        </a:p>
      </dsp:txBody>
      <dsp:txXfrm rot="5400000">
        <a:off x="5354860" y="-2162841"/>
        <a:ext cx="651801" cy="5346598"/>
      </dsp:txXfrm>
    </dsp:sp>
    <dsp:sp modelId="{96BE2B31-D87C-43E1-BE64-4C27B13F4AA4}">
      <dsp:nvSpPr>
        <dsp:cNvPr id="3" name="Rectángulo redondeado 2"/>
        <dsp:cNvSpPr/>
      </dsp:nvSpPr>
      <dsp:spPr bwMode="white">
        <a:xfrm>
          <a:off x="0" y="0"/>
          <a:ext cx="3007462" cy="102091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es-ES" dirty="0" smtClean="0">
              <a:sym typeface="+mn-ea"/>
            </a:rPr>
            <a:t>Tema</a:t>
          </a:r>
          <a:r>
            <a:rPr lang="es-CO" altLang="es-ES" dirty="0" smtClean="0">
              <a:sym typeface="+mn-ea"/>
            </a:rPr>
            <a:t> 7</a:t>
          </a:r>
          <a:endParaRPr lang="zh-CN" altLang="en-US"/>
        </a:p>
      </dsp:txBody>
      <dsp:txXfrm>
        <a:off x="0" y="0"/>
        <a:ext cx="3007462" cy="1020916"/>
      </dsp:txXfrm>
    </dsp:sp>
    <dsp:sp modelId="{6EB2A58E-CA03-4F76-94B6-D8FE50231963}">
      <dsp:nvSpPr>
        <dsp:cNvPr id="6" name="Redondear rectángulo de esquina del mismo lado 5"/>
        <dsp:cNvSpPr/>
      </dsp:nvSpPr>
      <dsp:spPr bwMode="white">
        <a:xfrm rot="5400000">
          <a:off x="5051236" y="-864400"/>
          <a:ext cx="1259050" cy="5346598"/>
        </a:xfrm>
        <a:prstGeom prst="round2SameRect">
          <a:avLst/>
        </a:prstGeom>
      </dsp:spPr>
      <dsp:style>
        <a:lnRef idx="2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dirty="0" smtClean="0">
              <a:solidFill>
                <a:schemeClr val="dk1"/>
              </a:solidFill>
              <a:sym typeface="+mn-ea"/>
            </a:rPr>
            <a:t>Formato Registro para observaciones de la prueba según procedimiento de llenado simulado</a:t>
          </a:r>
          <a:endParaRPr lang="es-ES" sz="1600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dirty="0" smtClean="0">
              <a:solidFill>
                <a:schemeClr val="dk1"/>
              </a:solidFill>
              <a:sym typeface="+mn-ea"/>
            </a:rPr>
            <a:t>Formato Registro para Inspección visual de las unidades de incubación</a:t>
          </a:r>
          <a:endParaRPr lang="es-ES" sz="1600" dirty="0" smtClean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dirty="0" smtClean="0">
              <a:solidFill>
                <a:schemeClr val="dk1"/>
              </a:solidFill>
              <a:sym typeface="+mn-ea"/>
            </a:rPr>
            <a:t>Modelo de informe o reporte de llenado simulado </a:t>
          </a:r>
          <a:r>
            <a:rPr lang="es-ES" sz="1400" dirty="0" smtClean="0">
              <a:solidFill>
                <a:schemeClr val="dk1"/>
              </a:solidFill>
              <a:sym typeface="+mn-ea"/>
            </a:rPr>
            <a:t>(Resumen)</a:t>
          </a:r>
          <a:endParaRPr lang="es-ES" altLang="en-US" sz="1400" dirty="0" smtClean="0">
            <a:solidFill>
              <a:schemeClr val="dk1"/>
            </a:solidFill>
            <a:sym typeface="+mn-ea"/>
          </a:endParaRPr>
        </a:p>
      </dsp:txBody>
      <dsp:txXfrm rot="5400000">
        <a:off x="5051236" y="-864400"/>
        <a:ext cx="1259050" cy="5346598"/>
      </dsp:txXfrm>
    </dsp:sp>
    <dsp:sp modelId="{EBD335B5-8308-49CB-9630-99D852747B1F}">
      <dsp:nvSpPr>
        <dsp:cNvPr id="5" name="Rectángulo redondeado 4"/>
        <dsp:cNvSpPr/>
      </dsp:nvSpPr>
      <dsp:spPr bwMode="white">
        <a:xfrm>
          <a:off x="0" y="1176337"/>
          <a:ext cx="3007462" cy="1208911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dirty="0" smtClean="0">
              <a:sym typeface="+mn-ea"/>
            </a:rPr>
            <a:t>ANEXOS</a:t>
          </a:r>
          <a:endParaRPr lang="zh-CN" altLang="en-US"/>
        </a:p>
      </dsp:txBody>
      <dsp:txXfrm>
        <a:off x="0" y="1176337"/>
        <a:ext cx="3007462" cy="1208911"/>
      </dsp:txXfrm>
    </dsp:sp>
    <dsp:sp modelId="{64028F0D-BE57-4642-92F7-303D4E45C524}">
      <dsp:nvSpPr>
        <dsp:cNvPr id="8" name="Redondear rectángulo de esquina del mismo lado 7"/>
        <dsp:cNvSpPr/>
      </dsp:nvSpPr>
      <dsp:spPr bwMode="white">
        <a:xfrm rot="5400000">
          <a:off x="4285877" y="1350272"/>
          <a:ext cx="2789768" cy="5346598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53340" tIns="26670" rIns="53340" bIns="2667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altLang="en-US" sz="1400" b="1">
              <a:solidFill>
                <a:schemeClr val="dk1"/>
              </a:solidFill>
              <a:sym typeface="+mn-ea"/>
            </a:rPr>
            <a:t>PIC/S. Validation of aseptic processes. PI 007 -6 </a:t>
          </a:r>
          <a:r>
            <a:rPr lang="es-MX" altLang="en-US" sz="1300">
              <a:solidFill>
                <a:schemeClr val="dk1"/>
              </a:solidFill>
              <a:sym typeface="+mn-ea"/>
            </a:rPr>
            <a:t>[Internet]. Secretariat P, editor. PIC/S. </a:t>
          </a:r>
          <a:r>
            <a:rPr lang="es-CO" altLang="es-MX" sz="1300">
              <a:solidFill>
                <a:schemeClr val="dk1"/>
              </a:solidFill>
              <a:sym typeface="+mn-ea"/>
            </a:rPr>
            <a:t>P</a:t>
          </a:r>
          <a:r>
            <a:rPr lang="es-MX" altLang="en-US" sz="1300">
              <a:solidFill>
                <a:schemeClr val="dk1"/>
              </a:solidFill>
              <a:sym typeface="+mn-ea"/>
            </a:rPr>
            <a:t>harmaceutical Inspection Convention. Pharmaceutical Inspection CO-Operation Scheme; 2011 [citado 5 de marzo de 2023]. Disponible en: https://www.gmp-compliance.org/files/guidemgr/PI 007-6 Recommendation on Aseptic Processes.pdf</a:t>
          </a:r>
          <a:endParaRPr lang="es-MX" altLang="en-US" sz="1300">
            <a:solidFill>
              <a:schemeClr val="dk1"/>
            </a:solidFill>
            <a:sym typeface="+mn-ea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>
              <a:solidFill>
                <a:schemeClr val="dk1"/>
              </a:solidFill>
            </a:rPr>
            <a:t>PDA. Process Simulation for Aseptically Filled</a:t>
          </a:r>
          <a:r>
            <a:rPr lang="zh-CN" altLang="en-US" sz="1600">
              <a:solidFill>
                <a:schemeClr val="dk1"/>
              </a:solidFill>
            </a:rPr>
            <a:t> Products. Technical Report No. 22. (Revised 2011). 2011</a:t>
          </a:r>
          <a:endParaRPr lang="zh-CN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>
              <a:solidFill>
                <a:schemeClr val="dk1"/>
              </a:solidFill>
            </a:rPr>
            <a:t>WHO. Annex 2. WHO good manufacturing practices for sterile pharmaceutical products. En: TRS 1044 - </a:t>
          </a:r>
          <a:r>
            <a:rPr lang="zh-CN" altLang="en-US" sz="1300">
              <a:solidFill>
                <a:schemeClr val="dk1"/>
              </a:solidFill>
            </a:rPr>
            <a:t>56th report of the WHO Expert Committee on Specifications for Pharmaceutical Preparations [Internet]. Geneva: World Health Organization; </a:t>
          </a:r>
          <a:r>
            <a:rPr lang="zh-CN" altLang="en-US" sz="1600" b="1">
              <a:solidFill>
                <a:schemeClr val="dk1"/>
              </a:solidFill>
            </a:rPr>
            <a:t>2022</a:t>
          </a:r>
          <a:r>
            <a:rPr lang="zh-CN" altLang="en-US" sz="1300">
              <a:solidFill>
                <a:schemeClr val="dk1"/>
              </a:solidFill>
            </a:rPr>
            <a:t> [citado 5 de marzo de 2023]. Disponible en: https://www.who.int/publications/i/item/9789240063822</a:t>
          </a:r>
          <a:endParaRPr lang="zh-CN" altLang="en-US" sz="1300">
            <a:solidFill>
              <a:schemeClr val="dk1"/>
            </a:solidFill>
          </a:endParaRPr>
        </a:p>
      </dsp:txBody>
      <dsp:txXfrm rot="5400000">
        <a:off x="4285877" y="1350272"/>
        <a:ext cx="2789768" cy="5346598"/>
      </dsp:txXfrm>
    </dsp:sp>
    <dsp:sp modelId="{B093CE78-670B-40EB-95CF-315E334D550F}">
      <dsp:nvSpPr>
        <dsp:cNvPr id="7" name="Rectángulo redondeado 6"/>
        <dsp:cNvSpPr/>
      </dsp:nvSpPr>
      <dsp:spPr bwMode="white">
        <a:xfrm>
          <a:off x="0" y="2959135"/>
          <a:ext cx="3007462" cy="212887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dirty="0" smtClean="0">
              <a:sym typeface="+mn-ea"/>
            </a:rPr>
            <a:t>Bibliografía</a:t>
          </a:r>
          <a:endParaRPr lang="zh-CN" altLang="en-US"/>
        </a:p>
      </dsp:txBody>
      <dsp:txXfrm>
        <a:off x="0" y="2959135"/>
        <a:ext cx="3007462" cy="2128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128000" cy="1669415"/>
        <a:chOff x="0" y="0"/>
        <a:chExt cx="8128000" cy="1669415"/>
      </a:xfrm>
    </dsp:grpSpPr>
    <dsp:sp modelId="{111DEAC9-5D4C-4A6A-A44E-082A26F60596}">
      <dsp:nvSpPr>
        <dsp:cNvPr id="3" name="Rectángulo redondeado 2"/>
        <dsp:cNvSpPr/>
      </dsp:nvSpPr>
      <dsp:spPr bwMode="white">
        <a:xfrm>
          <a:off x="0" y="193023"/>
          <a:ext cx="2138947" cy="12833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zh-CN"/>
            <a:t>Entrada</a:t>
          </a:r>
          <a:endParaRPr lang="es-CO" altLang="zh-CN"/>
        </a:p>
      </dsp:txBody>
      <dsp:txXfrm>
        <a:off x="0" y="193023"/>
        <a:ext cx="2138947" cy="1283368"/>
      </dsp:txXfrm>
    </dsp:sp>
    <dsp:sp modelId="{8A5CF0CE-3323-464D-9C63-05C1BDB053F5}">
      <dsp:nvSpPr>
        <dsp:cNvPr id="4" name="Flecha derecha 3"/>
        <dsp:cNvSpPr/>
      </dsp:nvSpPr>
      <dsp:spPr bwMode="white">
        <a:xfrm>
          <a:off x="2340008" y="569478"/>
          <a:ext cx="453457" cy="5304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340008" y="569478"/>
        <a:ext cx="453457" cy="530459"/>
      </dsp:txXfrm>
    </dsp:sp>
    <dsp:sp modelId="{552FB8E7-A5FB-4CC3-94C3-CE0BDF19F9F1}">
      <dsp:nvSpPr>
        <dsp:cNvPr id="5" name="Rectángulo redondeado 4"/>
        <dsp:cNvSpPr/>
      </dsp:nvSpPr>
      <dsp:spPr bwMode="white">
        <a:xfrm>
          <a:off x="2994526" y="193023"/>
          <a:ext cx="2138947" cy="12833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zh-CN"/>
            <a:t>Elaboración</a:t>
          </a:r>
          <a:endParaRPr lang="es-CO" altLang="zh-CN"/>
        </a:p>
      </dsp:txBody>
      <dsp:txXfrm>
        <a:off x="2994526" y="193023"/>
        <a:ext cx="2138947" cy="1283368"/>
      </dsp:txXfrm>
    </dsp:sp>
    <dsp:sp modelId="{353C3794-50AA-4D44-83C9-CE28317C3317}">
      <dsp:nvSpPr>
        <dsp:cNvPr id="6" name="Flecha derecha 5"/>
        <dsp:cNvSpPr/>
      </dsp:nvSpPr>
      <dsp:spPr bwMode="white">
        <a:xfrm>
          <a:off x="5334535" y="569478"/>
          <a:ext cx="453457" cy="5304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334535" y="569478"/>
        <a:ext cx="453457" cy="530459"/>
      </dsp:txXfrm>
    </dsp:sp>
    <dsp:sp modelId="{A1E15D63-E1FF-4A28-A04F-A2B65927BC31}">
      <dsp:nvSpPr>
        <dsp:cNvPr id="7" name="Rectángulo redondeado 6"/>
        <dsp:cNvSpPr/>
      </dsp:nvSpPr>
      <dsp:spPr bwMode="white">
        <a:xfrm>
          <a:off x="5989053" y="193023"/>
          <a:ext cx="2138947" cy="128336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0" tIns="114300" rIns="11430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altLang="zh-CN"/>
            <a:t>Llenado y cierre</a:t>
          </a:r>
          <a:endParaRPr lang="es-CO" altLang="zh-CN"/>
        </a:p>
      </dsp:txBody>
      <dsp:txXfrm>
        <a:off x="5989053" y="193023"/>
        <a:ext cx="2138947" cy="128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1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3"/>
            <a:ext cx="5447709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/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/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MX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 userDrawn="1"/>
        </p:nvSpPr>
        <p:spPr>
          <a:xfrm>
            <a:off x="1" y="606"/>
            <a:ext cx="9144000" cy="112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/>
          <a:srcRect t="54000"/>
          <a:stretch>
            <a:fillRect/>
          </a:stretch>
        </p:blipFill>
        <p:spPr>
          <a:xfrm>
            <a:off x="3303682" y="2941079"/>
            <a:ext cx="5111656" cy="1800200"/>
          </a:xfrm>
          <a:prstGeom prst="rect">
            <a:avLst/>
          </a:prstGeom>
        </p:spPr>
      </p:pic>
      <p:pic>
        <p:nvPicPr>
          <p:cNvPr id="18" name="Picture 24"/>
          <p:cNvPicPr/>
          <p:nvPr userDrawn="1"/>
        </p:nvPicPr>
        <p:blipFill rotWithShape="1">
          <a:blip r:embed="rId3"/>
          <a:srcRect b="4458"/>
          <a:stretch>
            <a:fillRect/>
          </a:stretch>
        </p:blipFill>
        <p:spPr bwMode="auto">
          <a:xfrm>
            <a:off x="4283968" y="1216703"/>
            <a:ext cx="2894931" cy="1377819"/>
          </a:xfrm>
          <a:prstGeom prst="rect">
            <a:avLst/>
          </a:prstGeom>
          <a:ln>
            <a:noFill/>
          </a:ln>
        </p:spPr>
      </p:pic>
      <p:sp>
        <p:nvSpPr>
          <p:cNvPr id="44" name="Rectángulo 43"/>
          <p:cNvSpPr/>
          <p:nvPr userDrawn="1"/>
        </p:nvSpPr>
        <p:spPr>
          <a:xfrm>
            <a:off x="0" y="5727217"/>
            <a:ext cx="9144001" cy="1180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5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65"/>
          <a:stretch>
            <a:fillRect/>
          </a:stretch>
        </p:blipFill>
        <p:spPr bwMode="auto">
          <a:xfrm>
            <a:off x="-36512" y="55883"/>
            <a:ext cx="2622985" cy="65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907704" y="4913955"/>
            <a:ext cx="6858000" cy="403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633C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pic>
        <p:nvPicPr>
          <p:cNvPr id="1026" name="Imagen 2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71" y="5609099"/>
            <a:ext cx="6492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3" t="5506" r="341" b="341"/>
          <a:stretch>
            <a:fillRect/>
          </a:stretch>
        </p:blipFill>
        <p:spPr>
          <a:xfrm>
            <a:off x="0" y="-27384"/>
            <a:ext cx="9363236" cy="7388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7903790" cy="1098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MetaPro-Book" panose="0200050304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-80554" y="6381328"/>
            <a:ext cx="944379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MetaPro-Book" panose="02000503040000020004" pitchFamily="50" charset="0"/>
              </a:rPr>
              <a:t>www.gqspcolombia.org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UNIDO" TargetMode="External"/><Relationship Id="rId13" Type="http://schemas.openxmlformats.org/officeDocument/2006/relationships/hyperlink" Target="https://www.linkedin.com" TargetMode="Externa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UNIDO.HQ" TargetMode="External"/><Relationship Id="rId12" Type="http://schemas.openxmlformats.org/officeDocument/2006/relationships/hyperlink" Target="http://www.unido.org" TargetMode="Externa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www.flickr.com/photos/unido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hyperlink" Target="https://www.instagram.com/unido_newsroom/" TargetMode="Externa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youtube.com/user/UNIDObeta" TargetMode="Externa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6AB7-2FE5-45EC-992D-58CB11D4794A}" type="datetimeFigureOut">
              <a:rPr lang="es-CO" smtClean="0"/>
              <a:pPr/>
              <a:t>2023-09-01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C0B8-A1CB-41E1-B497-DF7C3F79243E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hlinkClick r:id="rId7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hlinkClick r:id="rId8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hlinkClick r:id="rId9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7">
            <a:hlinkClick r:id="rId10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8">
            <a:hlinkClick r:id="rId11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0">
            <a:hlinkClick r:id="rId12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1">
            <a:hlinkClick r:id="rId13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4"/>
          <p:cNvPicPr/>
          <p:nvPr userDrawn="1"/>
        </p:nvPicPr>
        <p:blipFill rotWithShape="1">
          <a:blip r:embed="rId14"/>
          <a:srcRect b="4458"/>
          <a:stretch>
            <a:fillRect/>
          </a:stretch>
        </p:blipFill>
        <p:spPr bwMode="auto">
          <a:xfrm>
            <a:off x="374305" y="73914"/>
            <a:ext cx="1616650" cy="775502"/>
          </a:xfrm>
          <a:prstGeom prst="rect">
            <a:avLst/>
          </a:prstGeom>
          <a:ln>
            <a:noFill/>
          </a:ln>
        </p:spPr>
      </p:pic>
      <p:pic>
        <p:nvPicPr>
          <p:cNvPr id="18" name="Picture 25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566"/>
            <a:ext cx="2018313" cy="356563"/>
          </a:xfrm>
          <a:prstGeom prst="rect">
            <a:avLst/>
          </a:prstGeom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12" b="36899"/>
          <a:stretch>
            <a:fillRect/>
          </a:stretch>
        </p:blipFill>
        <p:spPr bwMode="auto">
          <a:xfrm>
            <a:off x="-9401" y="6669596"/>
            <a:ext cx="9153401" cy="2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99" b="55350"/>
          <a:stretch>
            <a:fillRect/>
          </a:stretch>
        </p:blipFill>
        <p:spPr bwMode="auto">
          <a:xfrm>
            <a:off x="1513" y="908720"/>
            <a:ext cx="9144000" cy="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43" y="250697"/>
            <a:ext cx="1270245" cy="496266"/>
          </a:xfrm>
          <a:prstGeom prst="rect">
            <a:avLst/>
          </a:prstGeom>
        </p:spPr>
      </p:pic>
      <p:pic>
        <p:nvPicPr>
          <p:cNvPr id="23" name="Picture 23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5160"/>
            <a:ext cx="1440160" cy="727339"/>
          </a:xfrm>
          <a:prstGeom prst="rect">
            <a:avLst/>
          </a:prstGeom>
          <a:ln>
            <a:noFill/>
          </a:ln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614"/>
          <a:stretch>
            <a:fillRect/>
          </a:stretch>
        </p:blipFill>
        <p:spPr>
          <a:xfrm>
            <a:off x="5722039" y="321625"/>
            <a:ext cx="1901129" cy="354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etaPro-Normal" panose="02000503040000020004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etaPro-Normal" panose="02000503040000020004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49279"/>
            <a:ext cx="1440160" cy="37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10</a:t>
            </a:fld>
            <a:endParaRPr lang="es-CO"/>
          </a:p>
        </p:txBody>
      </p:sp>
      <p:graphicFrame>
        <p:nvGraphicFramePr>
          <p:cNvPr id="8" name="7 Diagrama"/>
          <p:cNvGraphicFramePr/>
          <p:nvPr/>
        </p:nvGraphicFramePr>
        <p:xfrm>
          <a:off x="428596" y="1142984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11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85720" y="1071546"/>
            <a:ext cx="7858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MX" sz="2800" b="1" dirty="0" smtClean="0"/>
              <a:t>Proceso aséptico</a:t>
            </a:r>
            <a:endParaRPr lang="es-CO" altLang="es-MX" sz="2800" b="1" dirty="0"/>
          </a:p>
        </p:txBody>
      </p:sp>
      <p:sp>
        <p:nvSpPr>
          <p:cNvPr id="10" name="Cuadro de texto 9"/>
          <p:cNvSpPr txBox="1"/>
          <p:nvPr/>
        </p:nvSpPr>
        <p:spPr>
          <a:xfrm>
            <a:off x="2428860" y="1571612"/>
            <a:ext cx="6423676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s-CO" altLang="es-MX" sz="2000" dirty="0">
                <a:latin typeface="Calibri" panose="020F0502020204030204" charset="0"/>
                <a:cs typeface="Calibri" panose="020F0502020204030204" charset="0"/>
              </a:rPr>
              <a:t>Un proceso aséptico, </a:t>
            </a:r>
            <a:r>
              <a:rPr lang="es-MX" altLang="en-US" sz="2000" dirty="0">
                <a:latin typeface="Calibri" panose="020F0502020204030204" charset="0"/>
                <a:cs typeface="Calibri" panose="020F0502020204030204" charset="0"/>
              </a:rPr>
              <a:t> cumple con todas las características y etapas de una fabricación </a:t>
            </a:r>
            <a:r>
              <a:rPr lang="es-MX" altLang="en-US" sz="2000" dirty="0" smtClean="0">
                <a:latin typeface="Calibri" panose="020F0502020204030204" charset="0"/>
                <a:cs typeface="Calibri" panose="020F0502020204030204" charset="0"/>
              </a:rPr>
              <a:t>estéril</a:t>
            </a:r>
            <a:endParaRPr lang="es-MX" altLang="en-US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428596" y="1571612"/>
            <a:ext cx="173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MX" sz="3200" b="1" dirty="0">
                <a:solidFill>
                  <a:srgbClr val="FF0000"/>
                </a:solidFill>
              </a:rPr>
              <a:t>PREMISA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285720" y="2428868"/>
          <a:ext cx="864399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2051685" y="981075"/>
            <a:ext cx="5787390" cy="39751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s-CO" altLang="es-MX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Descripción de un </a:t>
            </a:r>
            <a:r>
              <a:rPr lang="es-CO" altLang="es-MX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Proceso Aséptico</a:t>
            </a:r>
          </a:p>
        </p:txBody>
      </p:sp>
      <p:pic>
        <p:nvPicPr>
          <p:cNvPr id="5" name="Marcador de posición de contenido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357630"/>
            <a:ext cx="8501122" cy="534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13</a:t>
            </a:fld>
            <a:endParaRPr lang="es-CO"/>
          </a:p>
        </p:txBody>
      </p:sp>
      <p:sp>
        <p:nvSpPr>
          <p:cNvPr id="4" name="Cuadro de texto 3"/>
          <p:cNvSpPr txBox="1"/>
          <p:nvPr/>
        </p:nvSpPr>
        <p:spPr>
          <a:xfrm>
            <a:off x="2928926" y="1000108"/>
            <a:ext cx="4572032" cy="4616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CO" altLang="es-MX" sz="2400" b="1" dirty="0" smtClean="0">
                <a:sym typeface="+mn-ea"/>
              </a:rPr>
              <a:t>PREREQUISITOS Y CALIFICACIÓN</a:t>
            </a:r>
            <a:endParaRPr lang="es-MX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57158" y="1357298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14</a:t>
            </a:fld>
            <a:endParaRPr lang="es-CO"/>
          </a:p>
        </p:txBody>
      </p:sp>
      <p:sp>
        <p:nvSpPr>
          <p:cNvPr id="4" name="Cuadro de texto 3"/>
          <p:cNvSpPr txBox="1"/>
          <p:nvPr/>
        </p:nvSpPr>
        <p:spPr>
          <a:xfrm>
            <a:off x="1214414" y="1000108"/>
            <a:ext cx="6286544" cy="4616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CO" altLang="es-MX" sz="2400" b="1" dirty="0" smtClean="0">
                <a:sym typeface="+mn-ea"/>
              </a:rPr>
              <a:t>GESTIÓN DE RIESGOS ICH Q9 – INFORME 47</a:t>
            </a:r>
            <a:endParaRPr lang="es-MX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1571612"/>
          <a:ext cx="828680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85720" y="1125220"/>
            <a:ext cx="8643997" cy="517830"/>
          </a:xfrm>
          <a:prstGeom prst="rect">
            <a:avLst/>
          </a:prstGeom>
        </p:spPr>
        <p:txBody>
          <a:bodyPr/>
          <a:lstStyle/>
          <a:p>
            <a:r>
              <a:rPr lang="es-CO" altLang="es-MX" sz="2800" b="1" dirty="0" smtClean="0">
                <a:latin typeface="Calibri" panose="020F0502020204030204" charset="0"/>
                <a:cs typeface="Calibri" panose="020F0502020204030204" charset="0"/>
              </a:rPr>
              <a:t>Etapas de </a:t>
            </a:r>
            <a:r>
              <a:rPr lang="es-MX" altLang="en-US" sz="2800" b="1" dirty="0" smtClean="0">
                <a:latin typeface="Calibri" panose="020F0502020204030204" charset="0"/>
                <a:cs typeface="Calibri" panose="020F0502020204030204" charset="0"/>
              </a:rPr>
              <a:t>Validación de</a:t>
            </a:r>
            <a:r>
              <a:rPr lang="es-CO" altLang="en-US" sz="2800" b="1" dirty="0" smtClean="0">
                <a:latin typeface="Calibri" panose="020F0502020204030204" charset="0"/>
                <a:cs typeface="Calibri" panose="020F0502020204030204" charset="0"/>
              </a:rPr>
              <a:t>l</a:t>
            </a:r>
            <a:r>
              <a:rPr lang="es-MX" altLang="en-US" sz="2800" b="1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s-CO" altLang="es-MX" sz="2800" b="1" dirty="0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s-MX" altLang="en-US" sz="2800" b="1" dirty="0" err="1">
                <a:latin typeface="Calibri" panose="020F0502020204030204" charset="0"/>
                <a:cs typeface="Calibri" panose="020F0502020204030204" charset="0"/>
              </a:rPr>
              <a:t>roceso</a:t>
            </a:r>
            <a:r>
              <a:rPr lang="es-MX" altLang="en-US" sz="2800" b="1" dirty="0">
                <a:latin typeface="Calibri" panose="020F0502020204030204" charset="0"/>
                <a:cs typeface="Calibri" panose="020F0502020204030204" charset="0"/>
              </a:rPr>
              <a:t> de </a:t>
            </a:r>
            <a:r>
              <a:rPr lang="es-CO" altLang="es-MX" sz="2800" b="1" dirty="0">
                <a:latin typeface="Calibri" panose="020F0502020204030204" charset="0"/>
                <a:cs typeface="Calibri" panose="020F0502020204030204" charset="0"/>
              </a:rPr>
              <a:t>Ll</a:t>
            </a:r>
            <a:r>
              <a:rPr lang="es-MX" altLang="en-US" sz="2800" b="1" dirty="0" err="1">
                <a:latin typeface="Calibri" panose="020F0502020204030204" charset="0"/>
                <a:cs typeface="Calibri" panose="020F0502020204030204" charset="0"/>
              </a:rPr>
              <a:t>enado</a:t>
            </a:r>
            <a:r>
              <a:rPr lang="es-MX" altLang="en-US" sz="2800" b="1" dirty="0">
                <a:latin typeface="Calibri" panose="020F0502020204030204" charset="0"/>
                <a:cs typeface="Calibri" panose="020F0502020204030204" charset="0"/>
              </a:rPr>
              <a:t> aséptico</a:t>
            </a:r>
          </a:p>
        </p:txBody>
      </p:sp>
      <p:graphicFrame>
        <p:nvGraphicFramePr>
          <p:cNvPr id="20" name="19 Diagrama"/>
          <p:cNvGraphicFramePr/>
          <p:nvPr/>
        </p:nvGraphicFramePr>
        <p:xfrm>
          <a:off x="285720" y="1571612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3"/>
          <p:cNvSpPr txBox="1"/>
          <p:nvPr/>
        </p:nvSpPr>
        <p:spPr>
          <a:xfrm>
            <a:off x="0" y="1142984"/>
            <a:ext cx="8715404" cy="4616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CO" altLang="es-MX" sz="2400" b="1" dirty="0" smtClean="0">
                <a:sym typeface="+mn-ea"/>
              </a:rPr>
              <a:t>CRITERIO VALIDACIÓN </a:t>
            </a:r>
            <a:r>
              <a:rPr lang="es-CO" altLang="es-MX" sz="2400" b="1" dirty="0">
                <a:sym typeface="+mn-ea"/>
              </a:rPr>
              <a:t>DEL </a:t>
            </a:r>
            <a:r>
              <a:rPr lang="es-CO" altLang="es-MX" sz="2400" b="1" dirty="0" smtClean="0">
                <a:sym typeface="+mn-ea"/>
              </a:rPr>
              <a:t>PROCESO POR LLENADO ASÉPTICO</a:t>
            </a:r>
            <a:endParaRPr lang="es-MX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0" y="1785926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6"/>
          <p:cNvSpPr txBox="1"/>
          <p:nvPr/>
        </p:nvSpPr>
        <p:spPr>
          <a:xfrm>
            <a:off x="899795" y="1341120"/>
            <a:ext cx="7822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/>
              <a:t>Diagrama conceptual de validación de un Proceso Aséptico</a:t>
            </a:r>
          </a:p>
        </p:txBody>
      </p:sp>
      <p:graphicFrame>
        <p:nvGraphicFramePr>
          <p:cNvPr id="10" name="Tabla 9"/>
          <p:cNvGraphicFramePr/>
          <p:nvPr/>
        </p:nvGraphicFramePr>
        <p:xfrm>
          <a:off x="756285" y="1989455"/>
          <a:ext cx="7626350" cy="399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1203"/>
                <a:gridCol w="5525147"/>
              </a:tblGrid>
              <a:tr h="779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>
                          <a:sym typeface="+mn-ea"/>
                        </a:rPr>
                        <a:t>Etapas</a:t>
                      </a:r>
                      <a:endParaRPr lang="es-CO" altLang="es-MX" sz="2000" dirty="0"/>
                    </a:p>
                    <a:p>
                      <a:pPr algn="ctr">
                        <a:buNone/>
                      </a:pPr>
                      <a:r>
                        <a:rPr lang="es-CO" altLang="es-MX" sz="2000" dirty="0">
                          <a:sym typeface="+mn-ea"/>
                        </a:rPr>
                        <a:t> preliminar a la validación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Actividades</a:t>
                      </a:r>
                    </a:p>
                  </a:txBody>
                  <a:tcPr/>
                </a:tc>
              </a:tr>
              <a:tr h="2818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CO" altLang="es-MX" sz="1800" dirty="0"/>
                    </a:p>
                    <a:p>
                      <a:pPr algn="ctr">
                        <a:buNone/>
                      </a:pPr>
                      <a:endParaRPr lang="es-CO" altLang="es-MX" sz="1800" dirty="0"/>
                    </a:p>
                    <a:p>
                      <a:pPr algn="ctr">
                        <a:buNone/>
                      </a:pPr>
                      <a:endParaRPr lang="es-CO" altLang="es-MX" sz="2000" dirty="0"/>
                    </a:p>
                    <a:p>
                      <a:pPr algn="ctr">
                        <a:buNone/>
                      </a:pPr>
                      <a:r>
                        <a:rPr lang="es-CO" altLang="es-MX" sz="2000" dirty="0" smtClean="0"/>
                        <a:t>1. Verificación </a:t>
                      </a:r>
                      <a:r>
                        <a:rPr lang="es-CO" altLang="es-MX" sz="2000" dirty="0"/>
                        <a:t>documental </a:t>
                      </a:r>
                      <a:r>
                        <a:rPr lang="es-CO" altLang="es-MX" sz="2000" dirty="0" smtClean="0"/>
                        <a:t>de</a:t>
                      </a:r>
                      <a:r>
                        <a:rPr lang="es-CO" altLang="es-MX" sz="2000" baseline="0" dirty="0" smtClean="0"/>
                        <a:t> SISTEMAS DE APOYO CRITICO</a:t>
                      </a:r>
                      <a:endParaRPr lang="es-CO" altLang="es-MX" sz="2000" dirty="0"/>
                    </a:p>
                    <a:p>
                      <a:pPr algn="ctr">
                        <a:buNone/>
                      </a:pPr>
                      <a:endParaRPr lang="es-CO" altLang="es-MX" sz="1800" dirty="0"/>
                    </a:p>
                    <a:p>
                      <a:pPr algn="ctr">
                        <a:buNone/>
                      </a:pPr>
                      <a:endParaRPr lang="es-CO" altLang="es-MX" sz="1800" dirty="0"/>
                    </a:p>
                    <a:p>
                      <a:pPr algn="ctr">
                        <a:buNone/>
                      </a:pPr>
                      <a:endParaRPr lang="es-CO" alt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altLang="en-US" sz="1800" dirty="0" smtClean="0"/>
                        <a:t>HVAC</a:t>
                      </a:r>
                      <a:endParaRPr lang="es-MX" altLang="en-US" sz="1800" dirty="0"/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Sistema de aire comprimido.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Nitrógeno.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Oxígeno.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Agua purificada.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Agua para inyección.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Vapor Limpio.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Instrumentos de medición calibrados.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1800" dirty="0"/>
                        <a:t>Ambientes controlados y clasificados.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6"/>
          <p:cNvSpPr txBox="1"/>
          <p:nvPr/>
        </p:nvSpPr>
        <p:spPr>
          <a:xfrm>
            <a:off x="0" y="1000108"/>
            <a:ext cx="7822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 dirty="0"/>
              <a:t>Diagrama conceptual de validación de un Proceso Aséptico</a:t>
            </a:r>
          </a:p>
        </p:txBody>
      </p:sp>
      <p:graphicFrame>
        <p:nvGraphicFramePr>
          <p:cNvPr id="10" name="Tabla 9"/>
          <p:cNvGraphicFramePr/>
          <p:nvPr/>
        </p:nvGraphicFramePr>
        <p:xfrm>
          <a:off x="428596" y="1500174"/>
          <a:ext cx="8143932" cy="505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4578"/>
                <a:gridCol w="5929354"/>
              </a:tblGrid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>
                          <a:sym typeface="+mn-ea"/>
                        </a:rPr>
                        <a:t>Etapas</a:t>
                      </a:r>
                      <a:endParaRPr lang="es-CO" altLang="es-MX" sz="2000" dirty="0"/>
                    </a:p>
                    <a:p>
                      <a:pPr algn="ctr">
                        <a:buNone/>
                      </a:pPr>
                      <a:r>
                        <a:rPr lang="es-CO" altLang="es-MX" sz="2000" dirty="0">
                          <a:sym typeface="+mn-ea"/>
                        </a:rPr>
                        <a:t> preliminar a la validación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Actividades</a:t>
                      </a:r>
                    </a:p>
                  </a:txBody>
                  <a:tcPr/>
                </a:tc>
              </a:tr>
              <a:tr h="4053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 smtClean="0"/>
                        <a:t>2. Verificación </a:t>
                      </a:r>
                      <a:r>
                        <a:rPr lang="es-CO" altLang="es-MX" sz="2000" dirty="0"/>
                        <a:t>documental </a:t>
                      </a:r>
                      <a:r>
                        <a:rPr lang="es-CO" altLang="es-MX" sz="2000" dirty="0" smtClean="0"/>
                        <a:t>de</a:t>
                      </a:r>
                      <a:r>
                        <a:rPr lang="es-CO" altLang="es-MX" sz="2000" baseline="0" dirty="0" smtClean="0"/>
                        <a:t> PROCEDIMIENTOS</a:t>
                      </a:r>
                      <a:endParaRPr lang="es-CO" alt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 smtClean="0"/>
                        <a:t>Plan </a:t>
                      </a:r>
                      <a:r>
                        <a:rPr lang="es-MX" altLang="en-US" sz="1800" dirty="0"/>
                        <a:t>maestro de validación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Protocolo de Validación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Especificaciones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Resultados de la evaluación del riesgo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Registros de formación, capacitación y entrenamiento del personal.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Planes de muestreo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Procedimientos Operativos Estandarizados </a:t>
                      </a:r>
                      <a:r>
                        <a:rPr lang="es-MX" altLang="en-US" sz="1800" dirty="0" err="1"/>
                        <a:t>POEs</a:t>
                      </a:r>
                      <a:r>
                        <a:rPr lang="es-MX" altLang="en-US" sz="1800" dirty="0"/>
                        <a:t>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Comportamiento del personal en operación aséptica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Esterilización de los filtros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Paquetes técnicos o </a:t>
                      </a:r>
                      <a:r>
                        <a:rPr lang="es-MX" altLang="en-US" sz="1800" dirty="0" err="1"/>
                        <a:t>Batch</a:t>
                      </a:r>
                      <a:r>
                        <a:rPr lang="es-MX" altLang="en-US" sz="1800" dirty="0"/>
                        <a:t> Records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MX" altLang="en-US" sz="1800" dirty="0"/>
                        <a:t>Formatos para registrar resultados derivados del proceso de llenado simulado y que no estén contemplados en los paquetes técnicos.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/>
          <p:nvPr/>
        </p:nvGraphicFramePr>
        <p:xfrm>
          <a:off x="142844" y="1571612"/>
          <a:ext cx="8858280" cy="47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6143636"/>
              </a:tblGrid>
              <a:tr h="487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Etapas</a:t>
                      </a:r>
                    </a:p>
                    <a:p>
                      <a:pPr algn="ctr">
                        <a:buNone/>
                      </a:pPr>
                      <a:r>
                        <a:rPr lang="es-CO" altLang="es-MX" sz="2000" dirty="0"/>
                        <a:t> preliminar a la validación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Actividades</a:t>
                      </a:r>
                    </a:p>
                  </a:txBody>
                  <a:tcPr/>
                </a:tc>
              </a:tr>
              <a:tr h="3704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 smtClean="0">
                          <a:sym typeface="+mn-ea"/>
                        </a:rPr>
                        <a:t>3. Verificación </a:t>
                      </a:r>
                      <a:r>
                        <a:rPr lang="es-CO" altLang="es-MX" sz="2000" dirty="0">
                          <a:sym typeface="+mn-ea"/>
                        </a:rPr>
                        <a:t>documental </a:t>
                      </a:r>
                      <a:r>
                        <a:rPr lang="es-CO" altLang="es-MX" sz="2000" dirty="0" smtClean="0">
                          <a:sym typeface="+mn-ea"/>
                        </a:rPr>
                        <a:t> </a:t>
                      </a:r>
                      <a:r>
                        <a:rPr lang="es-MX" altLang="en-US" sz="2000" b="1" dirty="0" smtClean="0">
                          <a:solidFill>
                            <a:srgbClr val="FF0000"/>
                          </a:solidFill>
                        </a:rPr>
                        <a:t>de CALIFICACIONES, INSTALACIONES, EQUIPOS Y PERSONAL</a:t>
                      </a:r>
                      <a:r>
                        <a:rPr lang="es-MX" alt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s-CO" alt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altLang="en-US" sz="2400" dirty="0" smtClean="0"/>
                        <a:t>a)Definir </a:t>
                      </a:r>
                      <a:r>
                        <a:rPr lang="es-MX" altLang="en-US" sz="2400" dirty="0"/>
                        <a:t>el grado de limpieza de cada área involucrada en el proceso aséptico.  (según esté clasificada: A, B, C, D o ISO 5,6,7 y 8).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>
                          <a:sym typeface="+mn-ea"/>
                        </a:rPr>
                        <a:t>b</a:t>
                      </a:r>
                      <a:r>
                        <a:rPr lang="es-MX" altLang="en-US" sz="2400" dirty="0" smtClean="0">
                          <a:sym typeface="+mn-ea"/>
                        </a:rPr>
                        <a:t>) </a:t>
                      </a:r>
                      <a:r>
                        <a:rPr lang="es-MX" altLang="en-US" sz="2400" dirty="0" smtClean="0"/>
                        <a:t>Esterilización </a:t>
                      </a:r>
                      <a:r>
                        <a:rPr lang="es-MX" altLang="en-US" sz="2400" dirty="0"/>
                        <a:t>del sistema envase/cierre y los procesos de transferencia.</a:t>
                      </a:r>
                    </a:p>
                    <a:p>
                      <a:pPr algn="ctr">
                        <a:buNone/>
                      </a:pPr>
                      <a:r>
                        <a:rPr lang="es-CO" altLang="es-MX" sz="2400" dirty="0"/>
                        <a:t>c</a:t>
                      </a:r>
                      <a:r>
                        <a:rPr lang="es-CO" altLang="es-MX" sz="2400" dirty="0" smtClean="0"/>
                        <a:t>) </a:t>
                      </a:r>
                      <a:r>
                        <a:rPr lang="es-MX" altLang="en-US" sz="2400" dirty="0" smtClean="0"/>
                        <a:t>Período </a:t>
                      </a:r>
                      <a:r>
                        <a:rPr lang="es-MX" altLang="en-US" sz="2400" dirty="0"/>
                        <a:t>máximo del producto filtrado antes de </a:t>
                      </a:r>
                      <a:r>
                        <a:rPr lang="es-MX" altLang="en-US" sz="2400" dirty="0" smtClean="0"/>
                        <a:t>envasarlo.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 smtClean="0">
                          <a:sym typeface="+mn-ea"/>
                        </a:rPr>
                        <a:t>b)</a:t>
                      </a:r>
                      <a:r>
                        <a:rPr lang="es-MX" altLang="en-US" sz="2400" baseline="0" dirty="0" smtClean="0">
                          <a:sym typeface="+mn-ea"/>
                        </a:rPr>
                        <a:t> </a:t>
                      </a:r>
                      <a:r>
                        <a:rPr lang="es-MX" altLang="en-US" sz="2400" dirty="0" smtClean="0"/>
                        <a:t>Tiempos </a:t>
                      </a:r>
                      <a:r>
                        <a:rPr lang="es-MX" altLang="en-US" sz="2400" dirty="0"/>
                        <a:t>de espera o Holding </a:t>
                      </a:r>
                      <a:r>
                        <a:rPr lang="es-MX" altLang="en-US" sz="2400" dirty="0" smtClean="0"/>
                        <a:t>Time.</a:t>
                      </a:r>
                      <a:endParaRPr lang="es-MX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uadro de texto 6"/>
          <p:cNvSpPr txBox="1"/>
          <p:nvPr/>
        </p:nvSpPr>
        <p:spPr>
          <a:xfrm>
            <a:off x="0" y="1071546"/>
            <a:ext cx="7822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 dirty="0"/>
              <a:t>Diagrama conceptual de validación de un Proceso Aséptico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</a:t>
            </a:fld>
            <a:endParaRPr lang="es-CO"/>
          </a:p>
        </p:txBody>
      </p:sp>
      <p:sp>
        <p:nvSpPr>
          <p:cNvPr id="5" name="1 Título"/>
          <p:cNvSpPr>
            <a:spLocks noGrp="1"/>
          </p:cNvSpPr>
          <p:nvPr/>
        </p:nvSpPr>
        <p:spPr>
          <a:xfrm>
            <a:off x="1259824" y="1556999"/>
            <a:ext cx="6572296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Calibri" panose="020F0502020204030204" charset="0"/>
                <a:cs typeface="Calibri" panose="020F0502020204030204" charset="0"/>
              </a:rPr>
              <a:t>GUÍA TÉCNICA DE VALIDACIÓN DE</a:t>
            </a:r>
            <a:r>
              <a:rPr lang="es-CO" altLang="es-ES" sz="2800" b="1" dirty="0">
                <a:latin typeface="Calibri" panose="020F0502020204030204" charset="0"/>
                <a:cs typeface="Calibri" panose="020F0502020204030204" charset="0"/>
              </a:rPr>
              <a:t>L PROCESO DE LLENADO ASÉPTICO</a:t>
            </a:r>
            <a:endParaRPr lang="es-ES" sz="28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2 Subtítulo"/>
          <p:cNvSpPr>
            <a:spLocks noGrp="1"/>
          </p:cNvSpPr>
          <p:nvPr/>
        </p:nvSpPr>
        <p:spPr>
          <a:xfrm>
            <a:off x="1331565" y="2781289"/>
            <a:ext cx="712949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dirty="0">
                <a:solidFill>
                  <a:schemeClr val="tx1"/>
                </a:solidFill>
              </a:rPr>
              <a:t>Preparado y desarrollado por</a:t>
            </a:r>
            <a:r>
              <a:rPr lang="es-ES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Q.F</a:t>
            </a:r>
            <a:r>
              <a:rPr lang="es-ES" sz="2400" dirty="0">
                <a:solidFill>
                  <a:schemeClr val="tx1"/>
                </a:solidFill>
              </a:rPr>
              <a:t>. Rosalba </a:t>
            </a:r>
            <a:r>
              <a:rPr lang="es-ES" sz="2400" dirty="0" err="1">
                <a:solidFill>
                  <a:schemeClr val="tx1"/>
                </a:solidFill>
              </a:rPr>
              <a:t>Alzate</a:t>
            </a:r>
            <a:r>
              <a:rPr lang="es-ES" sz="2400" dirty="0">
                <a:solidFill>
                  <a:schemeClr val="tx1"/>
                </a:solidFill>
              </a:rPr>
              <a:t> de Saldarriaga </a:t>
            </a:r>
          </a:p>
          <a:p>
            <a:pPr algn="l"/>
            <a:r>
              <a:rPr lang="es-ES" sz="2400" dirty="0">
                <a:solidFill>
                  <a:schemeClr val="tx1"/>
                </a:solidFill>
              </a:rPr>
              <a:t>Q.F. Carlos Alberto Saldarriaga A.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57554" y="6072722"/>
            <a:ext cx="1785918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CO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Julio 21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de 2023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/>
          <p:nvPr/>
        </p:nvGraphicFramePr>
        <p:xfrm>
          <a:off x="142844" y="1571612"/>
          <a:ext cx="8858280" cy="47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6643702"/>
              </a:tblGrid>
              <a:tr h="487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Etapas</a:t>
                      </a:r>
                    </a:p>
                    <a:p>
                      <a:pPr algn="ctr">
                        <a:buNone/>
                      </a:pPr>
                      <a:r>
                        <a:rPr lang="es-CO" altLang="es-MX" sz="2000" dirty="0"/>
                        <a:t> preliminar a la validación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/>
                        <a:t>Actividades</a:t>
                      </a:r>
                    </a:p>
                  </a:txBody>
                  <a:tcPr/>
                </a:tc>
              </a:tr>
              <a:tr h="37045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altLang="es-MX" sz="2000" dirty="0" smtClean="0">
                          <a:sym typeface="+mn-ea"/>
                        </a:rPr>
                        <a:t>4. Verificación </a:t>
                      </a:r>
                      <a:r>
                        <a:rPr lang="es-CO" altLang="es-MX" sz="2000" dirty="0">
                          <a:sym typeface="+mn-ea"/>
                        </a:rPr>
                        <a:t>documental </a:t>
                      </a:r>
                      <a:r>
                        <a:rPr lang="es-CO" altLang="es-MX" sz="2000" dirty="0" smtClean="0">
                          <a:sym typeface="+mn-ea"/>
                        </a:rPr>
                        <a:t> </a:t>
                      </a:r>
                      <a:r>
                        <a:rPr lang="es-MX" altLang="en-US" sz="2000" b="1" dirty="0" smtClean="0">
                          <a:solidFill>
                            <a:srgbClr val="FF0000"/>
                          </a:solidFill>
                        </a:rPr>
                        <a:t>de CALIBRACIONES</a:t>
                      </a:r>
                      <a:r>
                        <a:rPr lang="es-MX" alt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s-CO" alt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altLang="en-US" sz="2400" dirty="0" smtClean="0"/>
                        <a:t>a)Manómetros</a:t>
                      </a:r>
                      <a:r>
                        <a:rPr lang="es-MX" altLang="en-US" sz="2400" dirty="0"/>
                        <a:t>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/>
                        <a:t>b)Termómetros.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/>
                        <a:t>c)</a:t>
                      </a:r>
                      <a:r>
                        <a:rPr lang="es-MX" altLang="en-US" sz="2400" dirty="0" err="1"/>
                        <a:t>Termohigrómetros</a:t>
                      </a:r>
                      <a:r>
                        <a:rPr lang="es-MX" altLang="en-US" sz="2400" dirty="0"/>
                        <a:t>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/>
                        <a:t>d)Balanzas.</a:t>
                      </a:r>
                    </a:p>
                    <a:p>
                      <a:pPr algn="ctr">
                        <a:buNone/>
                      </a:pPr>
                      <a:r>
                        <a:rPr lang="es-MX" altLang="en-US" sz="2400" dirty="0" smtClean="0"/>
                        <a:t>e) Instrumentos volumétricos,</a:t>
                      </a:r>
                      <a:r>
                        <a:rPr lang="es-MX" altLang="en-US" sz="2400" baseline="0" dirty="0" smtClean="0"/>
                        <a:t> entre otros</a:t>
                      </a:r>
                      <a:r>
                        <a:rPr lang="es-MX" altLang="en-US" sz="2400" dirty="0" smtClean="0"/>
                        <a:t>.</a:t>
                      </a:r>
                      <a:endParaRPr lang="es-MX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uadro de texto 6"/>
          <p:cNvSpPr txBox="1"/>
          <p:nvPr/>
        </p:nvSpPr>
        <p:spPr>
          <a:xfrm>
            <a:off x="0" y="1071546"/>
            <a:ext cx="7822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 dirty="0"/>
              <a:t>Diagrama conceptual de validación de un Proceso Aséptico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 de texto 6"/>
          <p:cNvSpPr txBox="1"/>
          <p:nvPr/>
        </p:nvSpPr>
        <p:spPr>
          <a:xfrm>
            <a:off x="214282" y="1071546"/>
            <a:ext cx="78225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 dirty="0"/>
              <a:t>Diagrama conceptual de validación de un Proceso Aséptico</a:t>
            </a:r>
          </a:p>
        </p:txBody>
      </p:sp>
      <p:graphicFrame>
        <p:nvGraphicFramePr>
          <p:cNvPr id="3" name="Tabla 2"/>
          <p:cNvGraphicFramePr/>
          <p:nvPr/>
        </p:nvGraphicFramePr>
        <p:xfrm>
          <a:off x="357158" y="1714488"/>
          <a:ext cx="8358246" cy="397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429288"/>
              </a:tblGrid>
              <a:tr h="13982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altLang="es-MX" sz="3200" dirty="0"/>
                        <a:t>Etapa de Validación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altLang="es-MX" sz="3200"/>
                        <a:t>Actividad</a:t>
                      </a:r>
                    </a:p>
                  </a:txBody>
                  <a:tcPr/>
                </a:tc>
              </a:tr>
              <a:tr h="25787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altLang="en-US" sz="2000" dirty="0" smtClean="0">
                          <a:sym typeface="+mn-ea"/>
                        </a:rPr>
                        <a:t>5. Validación </a:t>
                      </a:r>
                      <a:r>
                        <a:rPr lang="es-MX" altLang="en-US" sz="2000" dirty="0">
                          <a:sym typeface="+mn-ea"/>
                        </a:rPr>
                        <a:t>del proceso de llenado aséptico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sz="2400" dirty="0" smtClean="0"/>
                        <a:t>Medio de cultivo</a:t>
                      </a:r>
                    </a:p>
                    <a:p>
                      <a:pPr lvl="0" algn="ctr"/>
                      <a:r>
                        <a:rPr lang="es-MX" sz="2400" dirty="0" smtClean="0"/>
                        <a:t>Tamaño de lote a simular</a:t>
                      </a:r>
                    </a:p>
                    <a:p>
                      <a:pPr lvl="0" algn="ctr"/>
                      <a:r>
                        <a:rPr lang="es-MX" sz="2400" dirty="0" smtClean="0"/>
                        <a:t>Tamaño y tipo de envase</a:t>
                      </a:r>
                    </a:p>
                    <a:p>
                      <a:pPr lvl="0" algn="ctr"/>
                      <a:r>
                        <a:rPr lang="es-MX" sz="2400" dirty="0" err="1" smtClean="0"/>
                        <a:t>Flujograma</a:t>
                      </a:r>
                      <a:r>
                        <a:rPr lang="es-MX" sz="2400" dirty="0" smtClean="0"/>
                        <a:t> y </a:t>
                      </a:r>
                    </a:p>
                    <a:p>
                      <a:pPr lvl="0" algn="ctr"/>
                      <a:r>
                        <a:rPr lang="es-MX" sz="2400" dirty="0" smtClean="0"/>
                        <a:t>condiciones de fabricación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22</a:t>
            </a:fld>
            <a:endParaRPr lang="es-CO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214282" y="928670"/>
            <a:ext cx="8681085" cy="586740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altLang="es-MX" sz="3200" dirty="0" smtClean="0"/>
              <a:t>Contenido Protocolo </a:t>
            </a:r>
            <a:r>
              <a:rPr lang="es-CO" altLang="es-MX" sz="3200" dirty="0"/>
              <a:t>de </a:t>
            </a:r>
            <a:r>
              <a:rPr lang="es-CO" altLang="es-MX" sz="3200" dirty="0" smtClean="0"/>
              <a:t>Validación</a:t>
            </a:r>
            <a:endParaRPr lang="es-CO" altLang="es-MX" sz="3200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500034" y="1643050"/>
          <a:ext cx="828680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23</a:t>
            </a:fld>
            <a:endParaRPr lang="es-CO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214282" y="928670"/>
            <a:ext cx="8681085" cy="586740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MetaPro-Normal" panose="0200050304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altLang="es-MX" sz="3200" dirty="0" smtClean="0"/>
              <a:t>Contenido Protocolo </a:t>
            </a:r>
            <a:r>
              <a:rPr lang="es-CO" altLang="es-MX" sz="3200" dirty="0"/>
              <a:t>de </a:t>
            </a:r>
            <a:r>
              <a:rPr lang="es-CO" altLang="es-MX" sz="3200" dirty="0" smtClean="0"/>
              <a:t>Validación</a:t>
            </a:r>
            <a:endParaRPr lang="es-CO" altLang="es-MX" sz="3200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0" y="1500174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15695" y="1052831"/>
            <a:ext cx="6858000" cy="590220"/>
          </a:xfrm>
          <a:prstGeom prst="rect">
            <a:avLst/>
          </a:prstGeom>
        </p:spPr>
        <p:txBody>
          <a:bodyPr/>
          <a:lstStyle/>
          <a:p>
            <a:r>
              <a:rPr lang="es-CO" altLang="es-MX" sz="3200" dirty="0" smtClean="0"/>
              <a:t>INFORME FINAL</a:t>
            </a:r>
            <a:endParaRPr lang="es-CO" altLang="es-MX" sz="320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24</a:t>
            </a:fld>
            <a:endParaRPr lang="es-CO"/>
          </a:p>
        </p:txBody>
      </p:sp>
      <p:sp>
        <p:nvSpPr>
          <p:cNvPr id="7" name="Cuadro de texto 5"/>
          <p:cNvSpPr txBox="1"/>
          <p:nvPr/>
        </p:nvSpPr>
        <p:spPr>
          <a:xfrm>
            <a:off x="500034" y="3143248"/>
            <a:ext cx="84296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El </a:t>
            </a:r>
            <a:r>
              <a:rPr lang="es-MX" altLang="en-US" sz="2200" dirty="0"/>
              <a:t>informe detallado del inicio y el final de cada etapa,</a:t>
            </a:r>
            <a:r>
              <a:rPr lang="es-CO" altLang="es-MX" sz="2200" dirty="0"/>
              <a:t> y  el</a:t>
            </a:r>
            <a:r>
              <a:rPr lang="es-MX" altLang="en-US" sz="2200" dirty="0"/>
              <a:t> concepto de cumplimiento de cada </a:t>
            </a:r>
            <a:r>
              <a:rPr lang="es-MX" altLang="en-US" sz="2200" dirty="0" smtClean="0"/>
              <a:t>etapa.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El </a:t>
            </a:r>
            <a:r>
              <a:rPr lang="es-MX" altLang="en-US" sz="2200" dirty="0"/>
              <a:t>historial </a:t>
            </a:r>
            <a:r>
              <a:rPr lang="es-MX" altLang="en-US" sz="2200" dirty="0" smtClean="0"/>
              <a:t>de </a:t>
            </a:r>
            <a:r>
              <a:rPr lang="es-MX" altLang="en-US" sz="2200" dirty="0"/>
              <a:t>los lotes (</a:t>
            </a:r>
            <a:r>
              <a:rPr lang="es-MX" altLang="en-US" sz="2200" dirty="0" err="1"/>
              <a:t>batch</a:t>
            </a:r>
            <a:r>
              <a:rPr lang="es-MX" altLang="en-US" sz="2200" dirty="0"/>
              <a:t> récords o paquete(s) técnico(s</a:t>
            </a:r>
            <a:r>
              <a:rPr lang="es-MX" altLang="en-US" sz="2200" dirty="0" smtClean="0"/>
              <a:t>)),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MX" sz="2200" dirty="0" smtClean="0"/>
              <a:t>L</a:t>
            </a:r>
            <a:r>
              <a:rPr lang="es-MX" altLang="en-US" sz="2200" dirty="0"/>
              <a:t>a conciliación de las unidades envasadas (se incluyen las descartadas por defectos durante el proceso</a:t>
            </a:r>
            <a:r>
              <a:rPr lang="es-MX" altLang="en-US" sz="2200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Número </a:t>
            </a:r>
            <a:r>
              <a:rPr lang="es-MX" altLang="en-US" sz="2200" dirty="0"/>
              <a:t>de unidades </a:t>
            </a:r>
            <a:r>
              <a:rPr lang="es-MX" altLang="en-US" sz="2200" dirty="0" smtClean="0"/>
              <a:t>incubadas.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Registros </a:t>
            </a:r>
            <a:r>
              <a:rPr lang="es-MX" altLang="en-US" sz="2200" dirty="0"/>
              <a:t>continuos de monitoreo de la temperatura de </a:t>
            </a:r>
            <a:r>
              <a:rPr lang="es-MX" altLang="en-US" sz="2200" dirty="0" smtClean="0"/>
              <a:t>incubación,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Datos </a:t>
            </a:r>
            <a:r>
              <a:rPr lang="es-MX" altLang="en-US" sz="2200" dirty="0"/>
              <a:t>primarios de los resultados de inspección a los 7 y a los 14 días. </a:t>
            </a:r>
          </a:p>
        </p:txBody>
      </p:sp>
      <p:sp>
        <p:nvSpPr>
          <p:cNvPr id="8" name="Cuadro de texto 99"/>
          <p:cNvSpPr txBox="1"/>
          <p:nvPr/>
        </p:nvSpPr>
        <p:spPr>
          <a:xfrm>
            <a:off x="500034" y="1928802"/>
            <a:ext cx="77393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s-CO" alt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R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eúnen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las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evidencias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obtenidas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durante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proceso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de la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simulación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llenado</a:t>
            </a:r>
            <a:r>
              <a:rPr lang="en-US" sz="2400" dirty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charset="0"/>
                <a:cs typeface="Arial" panose="020B0604020202020204" pitchFamily="34" charset="0"/>
              </a:rPr>
              <a:t>medios</a:t>
            </a:r>
            <a:endParaRPr lang="es-MX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25</a:t>
            </a:fld>
            <a:endParaRPr lang="es-CO"/>
          </a:p>
        </p:txBody>
      </p:sp>
      <p:sp>
        <p:nvSpPr>
          <p:cNvPr id="7" name="Cuadro de texto 6"/>
          <p:cNvSpPr txBox="1"/>
          <p:nvPr/>
        </p:nvSpPr>
        <p:spPr>
          <a:xfrm>
            <a:off x="71438" y="1544502"/>
            <a:ext cx="885828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Certificados </a:t>
            </a:r>
            <a:r>
              <a:rPr lang="es-MX" altLang="en-US" sz="2200" dirty="0"/>
              <a:t>de esterilidad los materiales de partida que lo requieran ((Medio de </a:t>
            </a:r>
            <a:r>
              <a:rPr lang="es-MX" altLang="en-US" sz="2200" dirty="0" smtClean="0"/>
              <a:t>cultivo, </a:t>
            </a:r>
            <a:r>
              <a:rPr lang="es-MX" altLang="en-US" sz="2200" dirty="0"/>
              <a:t>frascos goteros, tubos </a:t>
            </a:r>
            <a:r>
              <a:rPr lang="es-MX" altLang="en-US" sz="2200" dirty="0" err="1"/>
              <a:t>colapsibles</a:t>
            </a:r>
            <a:r>
              <a:rPr lang="es-MX" altLang="en-US" sz="2200" dirty="0"/>
              <a:t>, tapones, </a:t>
            </a:r>
            <a:r>
              <a:rPr lang="es-MX" altLang="en-US" sz="2200" dirty="0" err="1"/>
              <a:t>agrafes</a:t>
            </a:r>
            <a:r>
              <a:rPr lang="es-MX" altLang="en-US" sz="2200" dirty="0"/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/>
              <a:t>Registros de </a:t>
            </a:r>
            <a:r>
              <a:rPr lang="es-MX" altLang="en-US" sz="2200" dirty="0" err="1"/>
              <a:t>despirogenización</a:t>
            </a:r>
            <a:r>
              <a:rPr lang="es-MX" altLang="en-US" sz="2200" dirty="0"/>
              <a:t> de los envases y/o materiales de vidrio que requieran</a:t>
            </a:r>
            <a:r>
              <a:rPr lang="es-CO" altLang="es-MX" sz="2200" dirty="0"/>
              <a:t>.</a:t>
            </a:r>
            <a:r>
              <a:rPr lang="es-MX" altLang="en-US" sz="22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>
                <a:solidFill>
                  <a:srgbClr val="FF0000"/>
                </a:solidFill>
              </a:rPr>
              <a:t>Registro </a:t>
            </a:r>
            <a:r>
              <a:rPr lang="es-MX" altLang="en-US" sz="2200" dirty="0" smtClean="0">
                <a:solidFill>
                  <a:srgbClr val="FF0000"/>
                </a:solidFill>
              </a:rPr>
              <a:t>las </a:t>
            </a:r>
            <a:r>
              <a:rPr lang="es-MX" altLang="en-US" sz="2200" dirty="0">
                <a:solidFill>
                  <a:srgbClr val="FF0000"/>
                </a:solidFill>
              </a:rPr>
              <a:t>intervenciones rutinarias y no rutinarias con fecha, responsable, tiempo de ejecución y número de veces ejecutada</a:t>
            </a:r>
            <a:r>
              <a:rPr lang="es-CO" altLang="es-MX" sz="2200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 smtClean="0"/>
              <a:t>Registros </a:t>
            </a:r>
            <a:r>
              <a:rPr lang="es-MX" altLang="en-US" sz="2200" dirty="0"/>
              <a:t>de </a:t>
            </a:r>
            <a:r>
              <a:rPr lang="es-MX" altLang="en-US" sz="2200" dirty="0" smtClean="0"/>
              <a:t>los </a:t>
            </a:r>
            <a:r>
              <a:rPr lang="es-MX" altLang="en-US" sz="2200" dirty="0" err="1" smtClean="0"/>
              <a:t>monitoreos</a:t>
            </a:r>
            <a:r>
              <a:rPr lang="es-MX" altLang="en-US" sz="2200" dirty="0" smtClean="0"/>
              <a:t> </a:t>
            </a:r>
            <a:r>
              <a:rPr lang="es-MX" altLang="en-US" sz="2200" dirty="0"/>
              <a:t>microbiológicos de ambientes, superficies, personal.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/>
              <a:t>Registros de conteo de partículas no viables en áreas Grado A y 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/>
              <a:t>Investigación de resultados fuera de especificación</a:t>
            </a:r>
            <a:r>
              <a:rPr lang="es-CO" altLang="es-MX" sz="2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/>
              <a:t>Referencia de desviaciones y acciones correctivas y preventivas (CAPA</a:t>
            </a:r>
            <a:r>
              <a:rPr lang="es-MX" altLang="en-US" sz="2200" dirty="0" smtClean="0"/>
              <a:t>).</a:t>
            </a:r>
            <a:endParaRPr lang="es-MX" alt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200" dirty="0"/>
              <a:t>Análisis de </a:t>
            </a:r>
            <a:r>
              <a:rPr lang="es-MX" altLang="en-US" sz="2200" dirty="0" smtClean="0"/>
              <a:t>resultados y Conclusiones</a:t>
            </a:r>
            <a:r>
              <a:rPr lang="es-MX" altLang="en-US" sz="2200" dirty="0"/>
              <a:t>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15695" y="1052831"/>
            <a:ext cx="6858000" cy="5902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aPro-Normal" panose="02000503040000020004" pitchFamily="50" charset="0"/>
                <a:ea typeface="+mj-ea"/>
                <a:cs typeface="+mj-cs"/>
              </a:rPr>
              <a:t>INFORME FINAL</a:t>
            </a:r>
            <a:endParaRPr kumimoji="0" lang="es-CO" alt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taPro-Normal" panose="02000503040000020004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4"/>
          <p:cNvSpPr txBox="1"/>
          <p:nvPr/>
        </p:nvSpPr>
        <p:spPr>
          <a:xfrm>
            <a:off x="0" y="1000108"/>
            <a:ext cx="892971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altLang="en-US" sz="2400" b="1" dirty="0"/>
              <a:t>Prueba de promoción del crecimiento de organismos aerobios, anaerobios y hongos</a:t>
            </a:r>
          </a:p>
        </p:txBody>
      </p:sp>
      <p:sp>
        <p:nvSpPr>
          <p:cNvPr id="7" name="Cuadro de texto 6"/>
          <p:cNvSpPr txBox="1"/>
          <p:nvPr/>
        </p:nvSpPr>
        <p:spPr>
          <a:xfrm>
            <a:off x="214282" y="1785926"/>
            <a:ext cx="843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MX" b="1" dirty="0" smtClean="0"/>
              <a:t>Instrucciones de las farmacopeas vigentes </a:t>
            </a:r>
            <a:r>
              <a:rPr lang="es-CO" altLang="es-MX" b="1" dirty="0"/>
              <a:t>en Colombia, </a:t>
            </a:r>
            <a:r>
              <a:rPr lang="es-CO" altLang="es-MX" b="1" dirty="0" smtClean="0"/>
              <a:t> en </a:t>
            </a:r>
            <a:r>
              <a:rPr lang="es-CO" altLang="es-MX" b="1" dirty="0"/>
              <a:t>general indican: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214282" y="2285992"/>
          <a:ext cx="878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4"/>
          <p:cNvSpPr txBox="1"/>
          <p:nvPr/>
        </p:nvSpPr>
        <p:spPr>
          <a:xfrm>
            <a:off x="0" y="1000108"/>
            <a:ext cx="892971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altLang="en-US" sz="2400" b="1" dirty="0"/>
              <a:t>Prueba de promoción del crecimiento de organismos aerobios, anaerobios y hongos</a:t>
            </a:r>
          </a:p>
        </p:txBody>
      </p:sp>
      <p:sp>
        <p:nvSpPr>
          <p:cNvPr id="7" name="Cuadro de texto 6"/>
          <p:cNvSpPr txBox="1"/>
          <p:nvPr/>
        </p:nvSpPr>
        <p:spPr>
          <a:xfrm>
            <a:off x="214282" y="1785926"/>
            <a:ext cx="843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MX" b="1" dirty="0" smtClean="0"/>
              <a:t>Instrucciones de las farmacopeas vigentes </a:t>
            </a:r>
            <a:r>
              <a:rPr lang="es-CO" altLang="es-MX" b="1" dirty="0"/>
              <a:t>en Colombia, </a:t>
            </a:r>
            <a:r>
              <a:rPr lang="es-CO" altLang="es-MX" b="1" dirty="0" smtClean="0"/>
              <a:t> en </a:t>
            </a:r>
            <a:r>
              <a:rPr lang="es-CO" altLang="es-MX" b="1" dirty="0"/>
              <a:t>general indican: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214282" y="2285992"/>
          <a:ext cx="878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 de texto 7"/>
          <p:cNvSpPr txBox="1"/>
          <p:nvPr/>
        </p:nvSpPr>
        <p:spPr>
          <a:xfrm>
            <a:off x="428596" y="5659120"/>
            <a:ext cx="800105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MX" altLang="en-US" sz="2400" dirty="0" smtClean="0">
                <a:sym typeface="+mn-ea"/>
              </a:rPr>
              <a:t>Si </a:t>
            </a:r>
            <a:r>
              <a:rPr lang="es-MX" altLang="en-US" sz="2400" dirty="0">
                <a:sym typeface="+mn-ea"/>
              </a:rPr>
              <a:t>es necesario utilizar un gas inerte para la </a:t>
            </a:r>
            <a:r>
              <a:rPr lang="es-MX" altLang="en-US" sz="2400" dirty="0" smtClean="0">
                <a:sym typeface="+mn-ea"/>
              </a:rPr>
              <a:t>simulación,  se debe garantizar la no inhibición microbiana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357158" y="1142984"/>
          <a:ext cx="8072494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29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428596" y="1071546"/>
            <a:ext cx="816451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sz="2400" b="1" dirty="0" smtClean="0">
                <a:solidFill>
                  <a:srgbClr val="000000"/>
                </a:solidFill>
                <a:cs typeface="等线 Light" charset="0"/>
              </a:rPr>
              <a:t>PROCEDIMIENTOS DE ENSAYO PARA LA VALIDACIÓN DEL LLENADO</a:t>
            </a:r>
            <a:r>
              <a:rPr lang="es-CO" altLang="en-US" sz="2400" b="1" dirty="0" smtClean="0">
                <a:solidFill>
                  <a:srgbClr val="000000"/>
                </a:solidFill>
                <a:cs typeface="等线 Light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等线 Light" charset="0"/>
              </a:rPr>
              <a:t>DE MEDIOS EN DIFERENTES FORMAS FARMACÉUTICAS </a:t>
            </a:r>
            <a:endParaRPr lang="en-US" altLang="en-US" sz="2400" b="1" dirty="0">
              <a:solidFill>
                <a:srgbClr val="000000"/>
              </a:solidFill>
              <a:cs typeface="等线 Light" charset="0"/>
            </a:endParaRPr>
          </a:p>
        </p:txBody>
      </p:sp>
      <p:sp>
        <p:nvSpPr>
          <p:cNvPr id="6" name="Cuadro de texto 5"/>
          <p:cNvSpPr txBox="1"/>
          <p:nvPr/>
        </p:nvSpPr>
        <p:spPr>
          <a:xfrm>
            <a:off x="857224" y="5214950"/>
            <a:ext cx="764952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ES" sz="2000" b="1" dirty="0" smtClean="0"/>
              <a:t>Parenteral </a:t>
            </a:r>
            <a:r>
              <a:rPr lang="es-ES" sz="2000" b="1" dirty="0" err="1" smtClean="0"/>
              <a:t>Drug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Association</a:t>
            </a:r>
            <a:r>
              <a:rPr lang="es-ES" sz="2000" b="1" dirty="0" smtClean="0"/>
              <a:t> (PDA)</a:t>
            </a:r>
            <a:r>
              <a:rPr lang="es-MX" altLang="en-US" sz="2000" dirty="0" smtClean="0">
                <a:solidFill>
                  <a:srgbClr val="7030A0"/>
                </a:solidFill>
              </a:rPr>
              <a:t>.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Aseptically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Filled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Products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Technical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Report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No. 22. (</a:t>
            </a:r>
            <a:r>
              <a:rPr lang="es-MX" altLang="en-US" sz="2000" dirty="0" err="1">
                <a:solidFill>
                  <a:schemeClr val="accent6">
                    <a:lumMod val="75000"/>
                  </a:schemeClr>
                </a:solidFill>
              </a:rPr>
              <a:t>Revised</a:t>
            </a:r>
            <a:r>
              <a:rPr lang="es-MX" altLang="en-US" sz="2000" dirty="0">
                <a:solidFill>
                  <a:schemeClr val="accent6">
                    <a:lumMod val="75000"/>
                  </a:schemeClr>
                </a:solidFill>
              </a:rPr>
              <a:t> 2011). 2011. </a:t>
            </a:r>
          </a:p>
        </p:txBody>
      </p:sp>
      <p:sp>
        <p:nvSpPr>
          <p:cNvPr id="7" name="Cuadro de texto 6"/>
          <p:cNvSpPr txBox="1"/>
          <p:nvPr/>
        </p:nvSpPr>
        <p:spPr>
          <a:xfrm>
            <a:off x="857224" y="3214686"/>
            <a:ext cx="778674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000" dirty="0" smtClean="0"/>
              <a:t>La Pharmaceutical Inspection Cooperation Scheme (PIC/S)</a:t>
            </a:r>
            <a:r>
              <a:rPr lang="es-MX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+mn-ea"/>
              </a:rPr>
              <a:t>.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Validation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of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aseptic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processes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. PI 007 -6 [Internet].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Secretariat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P, editor. PIC/S. PHARMACEUTICAL INSPECTION CONVENTION. PHARMACEUTICAL INSPECTION CO-OPERATION SCHEME; 2011 [citado 5 de marzo de 2023]. Disponible en: https://www.gmp-compliance.org/files/guidemgr/PI 007-6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Recommendation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on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</a:t>
            </a:r>
            <a:r>
              <a:rPr lang="es-MX" altLang="en-US" sz="2000" dirty="0" err="1">
                <a:solidFill>
                  <a:srgbClr val="7030A0"/>
                </a:solidFill>
                <a:sym typeface="+mn-ea"/>
              </a:rPr>
              <a:t>Aseptic</a:t>
            </a:r>
            <a:r>
              <a:rPr lang="es-MX" altLang="en-US" sz="2000" dirty="0">
                <a:solidFill>
                  <a:srgbClr val="7030A0"/>
                </a:solidFill>
                <a:sym typeface="+mn-ea"/>
              </a:rPr>
              <a:t> Processes.pdf</a:t>
            </a:r>
          </a:p>
        </p:txBody>
      </p:sp>
      <p:sp>
        <p:nvSpPr>
          <p:cNvPr id="8" name="Cuadro de texto 7"/>
          <p:cNvSpPr txBox="1"/>
          <p:nvPr/>
        </p:nvSpPr>
        <p:spPr>
          <a:xfrm>
            <a:off x="785786" y="2428868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altLang="es-MX" sz="2000" dirty="0"/>
              <a:t>Las guías PIC, PAD y la presente guía detallan </a:t>
            </a:r>
            <a:r>
              <a:rPr lang="es-CO" altLang="es-MX" sz="2000" dirty="0" smtClean="0"/>
              <a:t>POS </a:t>
            </a:r>
            <a:r>
              <a:rPr lang="es-CO" altLang="es-MX" sz="2000" dirty="0"/>
              <a:t>para cada forma </a:t>
            </a:r>
            <a:r>
              <a:rPr lang="es-CO" altLang="es-MX" sz="2000" dirty="0" smtClean="0"/>
              <a:t>farmacéutica. </a:t>
            </a:r>
            <a:endParaRPr lang="es-CO" altLang="es-MX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051685" y="1052195"/>
            <a:ext cx="5656580" cy="485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800" dirty="0" smtClean="0"/>
              <a:t>CONTENIDO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39750" y="1557020"/>
          <a:ext cx="8389968" cy="504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30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428596" y="1071546"/>
            <a:ext cx="816451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sz="2400" b="1" dirty="0" smtClean="0">
                <a:solidFill>
                  <a:srgbClr val="000000"/>
                </a:solidFill>
                <a:cs typeface="等线 Light" charset="0"/>
              </a:rPr>
              <a:t>PROCEDIMIENTOS DE ENSAYO PARA LA VALIDACIÓN DEL LLENADO</a:t>
            </a:r>
            <a:r>
              <a:rPr lang="es-CO" altLang="en-US" sz="2400" b="1" dirty="0" smtClean="0">
                <a:solidFill>
                  <a:srgbClr val="000000"/>
                </a:solidFill>
                <a:cs typeface="等线 Light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等线 Light" charset="0"/>
              </a:rPr>
              <a:t>DE MEDIOS EN DIFERENTES FORMAS FARMACÉUTICAS </a:t>
            </a:r>
            <a:endParaRPr lang="en-US" altLang="en-US" sz="2400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42844" y="2285992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31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1071546"/>
            <a:ext cx="837882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sz="2400" b="1" dirty="0" smtClean="0">
                <a:solidFill>
                  <a:srgbClr val="000000"/>
                </a:solidFill>
                <a:cs typeface="等线 Light" charset="0"/>
              </a:rPr>
              <a:t>FORMA FARMACÉUTICA: SOLUCIONES </a:t>
            </a:r>
            <a:endParaRPr lang="en-US" altLang="en-US" sz="2400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64305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32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1071546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SUSPENSION (</a:t>
            </a:r>
            <a:r>
              <a:rPr lang="es-ES" dirty="0" smtClean="0"/>
              <a:t>antibióticos, vacunas y </a:t>
            </a:r>
            <a:r>
              <a:rPr lang="es-ES" dirty="0" err="1" smtClean="0"/>
              <a:t>corticosteroides</a:t>
            </a:r>
            <a:r>
              <a:rPr lang="es-ES" dirty="0" smtClean="0"/>
              <a:t>)</a:t>
            </a:r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64305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33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1071546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POLVO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42873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34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1071546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POLVO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428736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35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1000108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</a:t>
            </a:r>
            <a:r>
              <a:rPr lang="es-MX" b="1" dirty="0" smtClean="0">
                <a:solidFill>
                  <a:srgbClr val="000000"/>
                </a:solidFill>
                <a:cs typeface="等线 Light" charset="0"/>
              </a:rPr>
              <a:t>SEMISOLIDOS (</a:t>
            </a:r>
            <a:r>
              <a:rPr lang="es-ES" dirty="0" smtClean="0"/>
              <a:t>ungüentos, cremas, geles estériles)</a:t>
            </a:r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500174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36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928670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LIOFILIZADOS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571612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142876" y="128586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La mayoría de los productos liofilizados son soluciones que son llenadas asépticamente y se transfieren al </a:t>
            </a:r>
            <a:r>
              <a:rPr lang="es-CO" dirty="0" err="1" smtClean="0"/>
              <a:t>liofilizador</a:t>
            </a:r>
            <a:r>
              <a:rPr lang="es-CO" dirty="0" smtClean="0"/>
              <a:t> para ser esterilizadas después del llenado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37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928670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LIOFILIZADOS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38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928670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LIOFILIZADOS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39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214282" y="928670"/>
            <a:ext cx="83788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LIOFILIZADOS CONSIDERACIONES ESPECIALES </a:t>
            </a:r>
            <a:endParaRPr lang="en-US" altLang="en-US" b="1" dirty="0">
              <a:solidFill>
                <a:srgbClr val="000000"/>
              </a:solidFill>
              <a:cs typeface="等线 Light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24075" y="909320"/>
            <a:ext cx="5656580" cy="485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800" dirty="0" smtClean="0"/>
              <a:t>CONTENIDO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642910" y="1500174"/>
          <a:ext cx="8012430" cy="486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40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0" y="1202280"/>
            <a:ext cx="90011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n-US" b="1" dirty="0" smtClean="0">
                <a:solidFill>
                  <a:srgbClr val="000000"/>
                </a:solidFill>
                <a:cs typeface="等线 Light" charset="0"/>
              </a:rPr>
              <a:t>FORMA FARMACÉUTICA: </a:t>
            </a:r>
            <a:r>
              <a:rPr lang="es-CO" altLang="zh-CN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CO" altLang="zh-CN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RODUCTOS EN ENVASES FORMADOS POR SOPLADO /BLOW FILL SEAL</a:t>
            </a:r>
            <a:endParaRPr lang="es-ES" altLang="zh-CN" b="1" dirty="0" smtClean="0">
              <a:solidFill>
                <a:srgbClr val="2F5496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4"/>
          <p:cNvSpPr txBox="1"/>
          <p:nvPr/>
        </p:nvSpPr>
        <p:spPr>
          <a:xfrm>
            <a:off x="0" y="1000108"/>
            <a:ext cx="892971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altLang="en-US" sz="2400" b="1" dirty="0" smtClean="0"/>
              <a:t>Desempeño de la Prueba </a:t>
            </a:r>
            <a:r>
              <a:rPr lang="es-MX" altLang="en-US" sz="2400" b="1" dirty="0"/>
              <a:t>de </a:t>
            </a:r>
            <a:r>
              <a:rPr lang="es-MX" altLang="en-US" sz="2400" b="1" dirty="0" smtClean="0"/>
              <a:t>promoción</a:t>
            </a:r>
            <a:endParaRPr lang="es-MX" altLang="en-US" sz="2400" b="1" dirty="0"/>
          </a:p>
        </p:txBody>
      </p:sp>
      <p:sp>
        <p:nvSpPr>
          <p:cNvPr id="7" name="Cuadro de texto 6"/>
          <p:cNvSpPr txBox="1"/>
          <p:nvPr/>
        </p:nvSpPr>
        <p:spPr>
          <a:xfrm>
            <a:off x="285720" y="1428736"/>
            <a:ext cx="843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MX" b="1" dirty="0" smtClean="0"/>
              <a:t>Instrucciones de las farmacopeas vigentes </a:t>
            </a:r>
            <a:r>
              <a:rPr lang="es-CO" altLang="es-MX" b="1" dirty="0"/>
              <a:t>en Colombia, </a:t>
            </a:r>
            <a:r>
              <a:rPr lang="es-CO" altLang="es-MX" b="1" dirty="0" smtClean="0"/>
              <a:t> en </a:t>
            </a:r>
            <a:r>
              <a:rPr lang="es-CO" altLang="es-MX" b="1" dirty="0"/>
              <a:t>general indican: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214282" y="2285992"/>
          <a:ext cx="8786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4"/>
          <p:cNvSpPr txBox="1"/>
          <p:nvPr/>
        </p:nvSpPr>
        <p:spPr>
          <a:xfrm>
            <a:off x="0" y="1000108"/>
            <a:ext cx="892971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MX" altLang="en-US" sz="2400" b="1" dirty="0" smtClean="0"/>
              <a:t>VOLUMEN DE LLENADO</a:t>
            </a:r>
            <a:endParaRPr lang="es-MX" altLang="en-US" sz="2400" b="1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357158" y="1571612"/>
          <a:ext cx="878684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643042" y="3500438"/>
          <a:ext cx="5429288" cy="2867158"/>
        </p:xfrm>
        <a:graphic>
          <a:graphicData uri="http://schemas.openxmlformats.org/drawingml/2006/table">
            <a:tbl>
              <a:tblPr/>
              <a:tblGrid>
                <a:gridCol w="1935072"/>
                <a:gridCol w="1747108"/>
                <a:gridCol w="1747108"/>
              </a:tblGrid>
              <a:tr h="5193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Capacidad del vial (ml)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Llenado del vial (ml)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latin typeface="Calibri"/>
                          <a:ea typeface="Calibri"/>
                          <a:cs typeface="Times New Roman"/>
                        </a:rPr>
                        <a:t>% de llenado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80%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71755" marB="717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43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dirty="0" smtClean="0">
                <a:solidFill>
                  <a:srgbClr val="000000"/>
                </a:solidFill>
                <a:latin typeface="Calibri" pitchFamily="34" charset="0"/>
                <a:ea typeface="mn-ea"/>
                <a:cs typeface="Calibri" pitchFamily="34" charset="0"/>
              </a:rPr>
              <a:t>Prueba de llenado aséptico o “Media </a:t>
            </a:r>
            <a:r>
              <a:rPr lang="es-ES" dirty="0" err="1" smtClean="0">
                <a:solidFill>
                  <a:srgbClr val="000000"/>
                </a:solidFill>
                <a:latin typeface="Calibri" pitchFamily="34" charset="0"/>
                <a:ea typeface="mn-ea"/>
                <a:cs typeface="Calibri" pitchFamily="34" charset="0"/>
              </a:rPr>
              <a:t>Fill</a:t>
            </a:r>
            <a:r>
              <a:rPr lang="es-ES" dirty="0" smtClean="0">
                <a:solidFill>
                  <a:srgbClr val="000000"/>
                </a:solidFill>
                <a:latin typeface="Calibri" pitchFamily="34" charset="0"/>
                <a:ea typeface="mn-ea"/>
                <a:cs typeface="Calibri" pitchFamily="34" charset="0"/>
              </a:rPr>
              <a:t> Test”</a:t>
            </a:r>
            <a:endParaRPr lang="es-ES" altLang="zh-CN" b="1" dirty="0" smtClean="0">
              <a:solidFill>
                <a:srgbClr val="2F5496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44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dirty="0" smtClean="0">
                <a:solidFill>
                  <a:srgbClr val="000000"/>
                </a:solidFill>
                <a:latin typeface="Calibri" pitchFamily="34" charset="0"/>
                <a:ea typeface="mn-ea"/>
                <a:cs typeface="Calibri" pitchFamily="34" charset="0"/>
              </a:rPr>
              <a:t>UNIDADES A LLENAR SEGÚN TAMAÑO DE LOTE</a:t>
            </a:r>
            <a:endParaRPr lang="es-ES" altLang="zh-CN" b="1" dirty="0" smtClean="0">
              <a:solidFill>
                <a:srgbClr val="2F5496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45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ONDICIONES DE INCUBACIÓN</a:t>
            </a:r>
            <a:endParaRPr lang="es-ES" altLang="zh-CN" b="1" dirty="0" smtClean="0">
              <a:solidFill>
                <a:srgbClr val="2F5496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46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INSPECCIÓN Y LECTURA DEL ENSAYO</a:t>
            </a:r>
            <a:endParaRPr lang="es-ES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47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RECUENCIA DE ENSAYO</a:t>
            </a:r>
            <a:endParaRPr lang="es-ES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48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NTERPRETACIÓN DE LOS DATOS</a:t>
            </a:r>
            <a:endParaRPr lang="es-ES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49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EGUIMIENTO DEL PERSONAL Y DEL MEDIO AMBIENTE</a:t>
            </a:r>
            <a:endParaRPr lang="es-ES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24075" y="909320"/>
            <a:ext cx="5656580" cy="485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800" dirty="0" smtClean="0"/>
              <a:t>CONTENIDO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1357298"/>
          <a:ext cx="8012430" cy="507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50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sz="2000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s-ES" sz="2000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ACTORES IMPORTANTES EN LA VALIDACIÓN DE LA FABRICACIÓN </a:t>
            </a:r>
            <a:endParaRPr lang="es-ES" sz="2000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928802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51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sz="2000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s-ES" sz="2000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ACTORES IMPORTANTES EN LA VALIDACIÓN DE LA FABRICACIÓN </a:t>
            </a:r>
            <a:endParaRPr lang="es-ES" sz="2000" b="1" dirty="0" smtClean="0">
              <a:solidFill>
                <a:srgbClr val="1F3864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928802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52</a:t>
            </a:fld>
            <a:endParaRPr lang="es-CO"/>
          </a:p>
        </p:txBody>
      </p:sp>
      <p:sp>
        <p:nvSpPr>
          <p:cNvPr id="5" name="Cuadro de texto 4"/>
          <p:cNvSpPr txBox="1"/>
          <p:nvPr/>
        </p:nvSpPr>
        <p:spPr>
          <a:xfrm>
            <a:off x="1571604" y="1202280"/>
            <a:ext cx="6786610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4770" lvl="3" indent="-64770" algn="ctr"/>
            <a:r>
              <a:rPr lang="es-ES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s-ES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REPARACIÓN Y EJECUCIÓN DE LA PRUEBA</a:t>
            </a:r>
          </a:p>
          <a:p>
            <a:pPr marL="64770" lvl="3" indent="-64770" algn="ctr"/>
            <a:r>
              <a:rPr lang="es-ES" sz="2000" b="1" dirty="0" smtClean="0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s-ES" sz="2000" b="1" dirty="0" smtClean="0" bmk="">
                <a:solidFill>
                  <a:srgbClr val="000000"/>
                </a:solidFill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EGISTRO DE LAS PRUEBAS Y OTRAS ACTIVIDADES</a:t>
            </a:r>
            <a:endParaRPr lang="es-ES" sz="2000" b="1" dirty="0" smtClean="0">
              <a:solidFill>
                <a:srgbClr val="2F5496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928802"/>
          <a:ext cx="864399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53</a:t>
            </a:fld>
            <a:endParaRPr lang="es-CO"/>
          </a:p>
        </p:txBody>
      </p:sp>
      <p:sp>
        <p:nvSpPr>
          <p:cNvPr id="6" name="Cuadro de texto 5"/>
          <p:cNvSpPr txBox="1"/>
          <p:nvPr/>
        </p:nvSpPr>
        <p:spPr>
          <a:xfrm>
            <a:off x="683895" y="14852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s-MX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Bibliografía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899795" y="3789045"/>
            <a:ext cx="76092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b="1"/>
              <a:t>WHO. Annex 6. WHO good manufacturing practices for sterile pharmaceutical products. En: Forty-fifth report of the WHO Expert Committee on specifications for pharmaceutical preparations WHO TRS No 961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899795" y="4940935"/>
            <a:ext cx="7549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b="1"/>
              <a:t>WHO. Annex 2. WHO good manufacturing practices for sterile pharmaceutical products. En: TRS 1044 - 56th report of the WHO Expert Committee on Specifications for Pharmaceutical Preparations [Internet]. Geneva: World Health Organization; 2022 </a:t>
            </a:r>
          </a:p>
        </p:txBody>
      </p:sp>
      <p:sp>
        <p:nvSpPr>
          <p:cNvPr id="12" name="Cuadro de texto 11"/>
          <p:cNvSpPr txBox="1"/>
          <p:nvPr/>
        </p:nvSpPr>
        <p:spPr>
          <a:xfrm>
            <a:off x="897890" y="1960880"/>
            <a:ext cx="75660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MX" altLang="en-US" b="1"/>
              <a:t>PIC/S. Validation of aseptic processes. PI 007 -6 [Internet]. Secretariat P, editor. PIC/S. </a:t>
            </a:r>
            <a:r>
              <a:rPr lang="es-CO" altLang="es-MX" b="1"/>
              <a:t>P</a:t>
            </a:r>
            <a:r>
              <a:rPr lang="es-MX" altLang="en-US" b="1"/>
              <a:t>harmaceutical Inspection Convention. Pharmaceutical Inspection CO-Operation Scheme; 2011 [citado 5 de marzo de 2023]. Disponible en: https://www.gmp-compliance.org/files/guidemgr/PI 007-6 Recommendation on Aseptic Processes.pdf</a:t>
            </a:r>
          </a:p>
        </p:txBody>
      </p:sp>
      <p:sp>
        <p:nvSpPr>
          <p:cNvPr id="3" name="Cuadro de texto 2"/>
          <p:cNvSpPr txBox="1"/>
          <p:nvPr/>
        </p:nvSpPr>
        <p:spPr>
          <a:xfrm>
            <a:off x="972185" y="981075"/>
            <a:ext cx="72713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200" b="1">
                <a:latin typeface="Calibri" panose="020F0502020204030204" charset="0"/>
                <a:cs typeface="Calibri" panose="020F0502020204030204" charset="0"/>
              </a:rPr>
              <a:t>Guía Técnica de Validación del Proceso de Llenado Aséptico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54</a:t>
            </a:fld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rcRect l="27563" t="657" r="32281" b="13250"/>
          <a:stretch>
            <a:fillRect/>
          </a:stretch>
        </p:blipFill>
        <p:spPr>
          <a:xfrm>
            <a:off x="3564255" y="1988820"/>
            <a:ext cx="3021330" cy="3643630"/>
          </a:xfrm>
          <a:prstGeom prst="rect">
            <a:avLst/>
          </a:prstGeom>
        </p:spPr>
      </p:pic>
      <p:sp>
        <p:nvSpPr>
          <p:cNvPr id="4" name="Cuadro de texto 3"/>
          <p:cNvSpPr txBox="1"/>
          <p:nvPr/>
        </p:nvSpPr>
        <p:spPr>
          <a:xfrm>
            <a:off x="929005" y="1196975"/>
            <a:ext cx="72713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200" b="1" dirty="0">
                <a:latin typeface="Calibri" panose="020F0502020204030204" charset="0"/>
                <a:cs typeface="Calibri" panose="020F0502020204030204" charset="0"/>
              </a:rPr>
              <a:t>Guía Técnica de Validación del Proceso de Llenado Aséptico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539750" y="1268730"/>
          <a:ext cx="835406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2124075" y="909320"/>
            <a:ext cx="5656580" cy="485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800" dirty="0" smtClean="0"/>
              <a:t>CONTENIDO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7</a:t>
            </a:fld>
            <a:endParaRPr lang="es-CO"/>
          </a:p>
        </p:txBody>
      </p:sp>
      <p:sp>
        <p:nvSpPr>
          <p:cNvPr id="3" name="Cuadro de texto 2"/>
          <p:cNvSpPr txBox="1"/>
          <p:nvPr/>
        </p:nvSpPr>
        <p:spPr>
          <a:xfrm>
            <a:off x="769620" y="1196975"/>
            <a:ext cx="7827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>
                <a:latin typeface="Calibri" panose="020F0502020204030204" charset="0"/>
                <a:cs typeface="Calibri" panose="020F0502020204030204" charset="0"/>
              </a:rPr>
              <a:t>Guía Técnica de Validación del Proceso de Llenado Aséptico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714488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8</a:t>
            </a:fld>
            <a:endParaRPr lang="es-CO"/>
          </a:p>
        </p:txBody>
      </p:sp>
      <p:sp>
        <p:nvSpPr>
          <p:cNvPr id="10" name="Cuadro de texto 9"/>
          <p:cNvSpPr txBox="1"/>
          <p:nvPr/>
        </p:nvSpPr>
        <p:spPr>
          <a:xfrm>
            <a:off x="0" y="1142984"/>
            <a:ext cx="4141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altLang="en-US" sz="2400" b="1" dirty="0"/>
              <a:t>Marco Normativo 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643050"/>
          <a:ext cx="8572560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031C0B8-A1CB-41E1-B497-DF7C3F79243E}" type="slidenum">
              <a:rPr lang="es-CO" smtClean="0"/>
              <a:pPr/>
              <a:t>9</a:t>
            </a:fld>
            <a:endParaRPr lang="es-CO"/>
          </a:p>
        </p:txBody>
      </p:sp>
      <p:graphicFrame>
        <p:nvGraphicFramePr>
          <p:cNvPr id="7" name="6 Diagrama"/>
          <p:cNvGraphicFramePr/>
          <p:nvPr/>
        </p:nvGraphicFramePr>
        <p:xfrm>
          <a:off x="285720" y="1142984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3614</Words>
  <Application>WPS Presentation</Application>
  <PresentationFormat>Presentación en pantalla (4:3)</PresentationFormat>
  <Paragraphs>672</Paragraphs>
  <Slides>55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Diapositiva 1</vt:lpstr>
      <vt:lpstr>Diapositiva 2</vt:lpstr>
      <vt:lpstr>CONTENIDO</vt:lpstr>
      <vt:lpstr>CONTENIDO</vt:lpstr>
      <vt:lpstr>CONTENIDO</vt:lpstr>
      <vt:lpstr>CONTENIDO</vt:lpstr>
      <vt:lpstr>Diapositiva 7</vt:lpstr>
      <vt:lpstr>Diapositiva 8</vt:lpstr>
      <vt:lpstr>Diapositiva 9</vt:lpstr>
      <vt:lpstr>Diapositiva 10</vt:lpstr>
      <vt:lpstr>Diapositiva 11</vt:lpstr>
      <vt:lpstr>Descripción de un Proceso Aséptico</vt:lpstr>
      <vt:lpstr>Diapositiva 13</vt:lpstr>
      <vt:lpstr>Diapositiva 14</vt:lpstr>
      <vt:lpstr>Etapas de Validación del Proceso de Llenado aséptico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INFORME FINAL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Gracias</vt:lpstr>
    </vt:vector>
  </TitlesOfParts>
  <Company>UNIDO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YAO;Javier Fernández</dc:creator>
  <cp:lastModifiedBy>dircomercial</cp:lastModifiedBy>
  <cp:revision>729</cp:revision>
  <cp:lastPrinted>2018-07-24T15:16:00Z</cp:lastPrinted>
  <dcterms:created xsi:type="dcterms:W3CDTF">2008-01-28T10:27:00Z</dcterms:created>
  <dcterms:modified xsi:type="dcterms:W3CDTF">2023-09-01T16:51:17Z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F313692B2E6D4EE7822B28619975C181</vt:lpwstr>
  </property>
  <property fmtid="{D5CDD505-2E9C-101B-9397-08002B2CF9AE}" pid="3" name="KSOProductBuildVer">
    <vt:lpwstr>2058-11.2.0.11537</vt:lpwstr>
  </property>
</Properties>
</file>